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12828588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A791"/>
    <a:srgbClr val="524D67"/>
    <a:srgbClr val="BD3A6D"/>
    <a:srgbClr val="942093"/>
    <a:srgbClr val="BE4D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02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574" y="1122363"/>
            <a:ext cx="9621441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3574" y="3602038"/>
            <a:ext cx="962144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666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44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80458" y="365125"/>
            <a:ext cx="2766164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1965" y="365125"/>
            <a:ext cx="813813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38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67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284" y="1709739"/>
            <a:ext cx="1106465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5284" y="4589464"/>
            <a:ext cx="110646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94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1965" y="1825625"/>
            <a:ext cx="5452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94473" y="1825625"/>
            <a:ext cx="5452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661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636" y="365126"/>
            <a:ext cx="11064657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3637" y="1681163"/>
            <a:ext cx="542709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3637" y="2505075"/>
            <a:ext cx="542709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4473" y="1681163"/>
            <a:ext cx="545382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94473" y="2505075"/>
            <a:ext cx="545382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16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340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07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637" y="457200"/>
            <a:ext cx="413755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3821" y="987426"/>
            <a:ext cx="649447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3637" y="2057400"/>
            <a:ext cx="413755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76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637" y="457200"/>
            <a:ext cx="413755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53821" y="987426"/>
            <a:ext cx="649447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3637" y="2057400"/>
            <a:ext cx="413755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31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1966" y="365126"/>
            <a:ext cx="1106465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966" y="1825625"/>
            <a:ext cx="1106465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1966" y="6356351"/>
            <a:ext cx="2886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C79E0-36D0-2B46-92E2-156ED97467E3}" type="datetimeFigureOut">
              <a:rPr lang="en-US" smtClean="0"/>
              <a:t>6/16/22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9470" y="6356351"/>
            <a:ext cx="4329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60190" y="6356351"/>
            <a:ext cx="28864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9EA1A-33FD-DF41-9557-782FDBEBF1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433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microsoft.com/office/2007/relationships/hdphoto" Target="../media/hdphoto3.wdp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microsoft.com/office/2007/relationships/hdphoto" Target="../media/hdphoto2.wdp"/><Relationship Id="rId5" Type="http://schemas.openxmlformats.org/officeDocument/2006/relationships/image" Target="../media/image4.svg"/><Relationship Id="rId15" Type="http://schemas.openxmlformats.org/officeDocument/2006/relationships/image" Target="../media/image11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0" name="Connecteur droit avec flèche 161">
            <a:extLst>
              <a:ext uri="{FF2B5EF4-FFF2-40B4-BE49-F238E27FC236}">
                <a16:creationId xmlns:a16="http://schemas.microsoft.com/office/drawing/2014/main" id="{8308AFE8-3BDF-0148-AC96-EF609FC61134}"/>
              </a:ext>
            </a:extLst>
          </p:cNvPr>
          <p:cNvCxnSpPr>
            <a:cxnSpLocks/>
          </p:cNvCxnSpPr>
          <p:nvPr/>
        </p:nvCxnSpPr>
        <p:spPr>
          <a:xfrm>
            <a:off x="2097003" y="6475466"/>
            <a:ext cx="9654971" cy="0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ZoneTexte 144">
            <a:extLst>
              <a:ext uri="{FF2B5EF4-FFF2-40B4-BE49-F238E27FC236}">
                <a16:creationId xmlns:a16="http://schemas.microsoft.com/office/drawing/2014/main" id="{F818FAE4-2ECD-6B46-831F-9D34C16E672F}"/>
              </a:ext>
            </a:extLst>
          </p:cNvPr>
          <p:cNvSpPr txBox="1"/>
          <p:nvPr/>
        </p:nvSpPr>
        <p:spPr>
          <a:xfrm>
            <a:off x="11312339" y="6473457"/>
            <a:ext cx="11993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Generation</a:t>
            </a:r>
          </a:p>
        </p:txBody>
      </p:sp>
      <p:grpSp>
        <p:nvGrpSpPr>
          <p:cNvPr id="154" name="Groupe 148">
            <a:extLst>
              <a:ext uri="{FF2B5EF4-FFF2-40B4-BE49-F238E27FC236}">
                <a16:creationId xmlns:a16="http://schemas.microsoft.com/office/drawing/2014/main" id="{47F51A5E-55AF-D84A-A3A8-A3C32785DD6B}"/>
              </a:ext>
            </a:extLst>
          </p:cNvPr>
          <p:cNvGrpSpPr/>
          <p:nvPr/>
        </p:nvGrpSpPr>
        <p:grpSpPr>
          <a:xfrm>
            <a:off x="2102777" y="6421612"/>
            <a:ext cx="7918328" cy="121306"/>
            <a:chOff x="1064007" y="4634982"/>
            <a:chExt cx="3150980" cy="132149"/>
          </a:xfrm>
        </p:grpSpPr>
        <p:cxnSp>
          <p:nvCxnSpPr>
            <p:cNvPr id="155" name="Connecteur droit avec flèche 150">
              <a:extLst>
                <a:ext uri="{FF2B5EF4-FFF2-40B4-BE49-F238E27FC236}">
                  <a16:creationId xmlns:a16="http://schemas.microsoft.com/office/drawing/2014/main" id="{4747E404-1088-1048-96BC-F61D0FB8985A}"/>
                </a:ext>
              </a:extLst>
            </p:cNvPr>
            <p:cNvCxnSpPr>
              <a:cxnSpLocks/>
            </p:cNvCxnSpPr>
            <p:nvPr/>
          </p:nvCxnSpPr>
          <p:spPr>
            <a:xfrm>
              <a:off x="1064007" y="4634982"/>
              <a:ext cx="0" cy="128690"/>
            </a:xfrm>
            <a:prstGeom prst="straightConnector1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cteur droit avec flèche 151">
              <a:extLst>
                <a:ext uri="{FF2B5EF4-FFF2-40B4-BE49-F238E27FC236}">
                  <a16:creationId xmlns:a16="http://schemas.microsoft.com/office/drawing/2014/main" id="{D31E9FCF-9480-3B47-98CA-AA34960C1D06}"/>
                </a:ext>
              </a:extLst>
            </p:cNvPr>
            <p:cNvCxnSpPr>
              <a:cxnSpLocks/>
            </p:cNvCxnSpPr>
            <p:nvPr/>
          </p:nvCxnSpPr>
          <p:spPr>
            <a:xfrm>
              <a:off x="2342779" y="4636606"/>
              <a:ext cx="0" cy="128690"/>
            </a:xfrm>
            <a:prstGeom prst="straightConnector1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cteur droit avec flèche 152">
              <a:extLst>
                <a:ext uri="{FF2B5EF4-FFF2-40B4-BE49-F238E27FC236}">
                  <a16:creationId xmlns:a16="http://schemas.microsoft.com/office/drawing/2014/main" id="{04562852-3D0F-9643-8125-147FE65117C0}"/>
                </a:ext>
              </a:extLst>
            </p:cNvPr>
            <p:cNvCxnSpPr>
              <a:cxnSpLocks/>
            </p:cNvCxnSpPr>
            <p:nvPr/>
          </p:nvCxnSpPr>
          <p:spPr>
            <a:xfrm>
              <a:off x="3278883" y="4638441"/>
              <a:ext cx="0" cy="128690"/>
            </a:xfrm>
            <a:prstGeom prst="straightConnector1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cteur droit avec flèche 153">
              <a:extLst>
                <a:ext uri="{FF2B5EF4-FFF2-40B4-BE49-F238E27FC236}">
                  <a16:creationId xmlns:a16="http://schemas.microsoft.com/office/drawing/2014/main" id="{4AA532B3-9C28-3B43-92B0-077E77D8B6D5}"/>
                </a:ext>
              </a:extLst>
            </p:cNvPr>
            <p:cNvCxnSpPr>
              <a:cxnSpLocks/>
            </p:cNvCxnSpPr>
            <p:nvPr/>
          </p:nvCxnSpPr>
          <p:spPr>
            <a:xfrm>
              <a:off x="4214987" y="4636606"/>
              <a:ext cx="0" cy="128690"/>
            </a:xfrm>
            <a:prstGeom prst="straightConnector1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cteur droit avec flèche 154">
              <a:extLst>
                <a:ext uri="{FF2B5EF4-FFF2-40B4-BE49-F238E27FC236}">
                  <a16:creationId xmlns:a16="http://schemas.microsoft.com/office/drawing/2014/main" id="{06701FB4-8AB0-C14D-99F4-A16CA2992C40}"/>
                </a:ext>
              </a:extLst>
            </p:cNvPr>
            <p:cNvCxnSpPr>
              <a:cxnSpLocks/>
            </p:cNvCxnSpPr>
            <p:nvPr/>
          </p:nvCxnSpPr>
          <p:spPr>
            <a:xfrm>
              <a:off x="4214987" y="4638441"/>
              <a:ext cx="0" cy="128690"/>
            </a:xfrm>
            <a:prstGeom prst="straightConnector1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1" name="Rectangle 160">
            <a:extLst>
              <a:ext uri="{FF2B5EF4-FFF2-40B4-BE49-F238E27FC236}">
                <a16:creationId xmlns:a16="http://schemas.microsoft.com/office/drawing/2014/main" id="{28DB093F-73B6-404F-B064-3DB826D4A0F9}"/>
              </a:ext>
            </a:extLst>
          </p:cNvPr>
          <p:cNvSpPr/>
          <p:nvPr/>
        </p:nvSpPr>
        <p:spPr>
          <a:xfrm>
            <a:off x="5303293" y="3846702"/>
            <a:ext cx="3685313" cy="144180"/>
          </a:xfrm>
          <a:prstGeom prst="rect">
            <a:avLst/>
          </a:prstGeom>
          <a:solidFill>
            <a:srgbClr val="ECD544">
              <a:alpha val="55092"/>
            </a:srgbClr>
          </a:solidFill>
          <a:ln>
            <a:solidFill>
              <a:srgbClr val="ECD5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CF74ADE1-1326-3846-94F4-5B2275F06BEE}"/>
              </a:ext>
            </a:extLst>
          </p:cNvPr>
          <p:cNvSpPr/>
          <p:nvPr/>
        </p:nvSpPr>
        <p:spPr>
          <a:xfrm>
            <a:off x="5343024" y="5549652"/>
            <a:ext cx="3685313" cy="144180"/>
          </a:xfrm>
          <a:prstGeom prst="rect">
            <a:avLst/>
          </a:prstGeom>
          <a:solidFill>
            <a:srgbClr val="ECD544">
              <a:alpha val="55092"/>
            </a:srgbClr>
          </a:solidFill>
          <a:ln>
            <a:solidFill>
              <a:srgbClr val="ECD5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892E6891-B637-5146-B221-688256BE1CC2}"/>
              </a:ext>
            </a:extLst>
          </p:cNvPr>
          <p:cNvGrpSpPr/>
          <p:nvPr/>
        </p:nvGrpSpPr>
        <p:grpSpPr>
          <a:xfrm rot="5631276">
            <a:off x="4289248" y="2951348"/>
            <a:ext cx="691402" cy="514548"/>
            <a:chOff x="-109092" y="327895"/>
            <a:chExt cx="1308171" cy="959286"/>
          </a:xfrm>
        </p:grpSpPr>
        <p:pic>
          <p:nvPicPr>
            <p:cNvPr id="200" name="Graphique 11">
              <a:extLst>
                <a:ext uri="{FF2B5EF4-FFF2-40B4-BE49-F238E27FC236}">
                  <a16:creationId xmlns:a16="http://schemas.microsoft.com/office/drawing/2014/main" id="{07CA9103-73A2-0C4D-9760-B8507039ECF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50338">
              <a:off x="399672" y="327895"/>
              <a:ext cx="799407" cy="959286"/>
            </a:xfrm>
            <a:prstGeom prst="rect">
              <a:avLst/>
            </a:prstGeom>
          </p:spPr>
        </p:pic>
        <p:pic>
          <p:nvPicPr>
            <p:cNvPr id="201" name="Graphique 24">
              <a:extLst>
                <a:ext uri="{FF2B5EF4-FFF2-40B4-BE49-F238E27FC236}">
                  <a16:creationId xmlns:a16="http://schemas.microsoft.com/office/drawing/2014/main" id="{A2093DE5-F3EB-6A45-9665-FC4814A134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951332">
              <a:off x="-39620" y="441758"/>
              <a:ext cx="694717" cy="833661"/>
            </a:xfrm>
            <a:prstGeom prst="rect">
              <a:avLst/>
            </a:prstGeom>
          </p:spPr>
        </p:pic>
      </p:grp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F8CB979-61FA-9C45-B2AC-DC8AE4BD4F8B}"/>
              </a:ext>
            </a:extLst>
          </p:cNvPr>
          <p:cNvGrpSpPr/>
          <p:nvPr/>
        </p:nvGrpSpPr>
        <p:grpSpPr>
          <a:xfrm rot="5631276">
            <a:off x="4278572" y="4677502"/>
            <a:ext cx="691402" cy="514548"/>
            <a:chOff x="-109092" y="327895"/>
            <a:chExt cx="1308171" cy="959286"/>
          </a:xfrm>
        </p:grpSpPr>
        <p:pic>
          <p:nvPicPr>
            <p:cNvPr id="198" name="Graphique 11">
              <a:extLst>
                <a:ext uri="{FF2B5EF4-FFF2-40B4-BE49-F238E27FC236}">
                  <a16:creationId xmlns:a16="http://schemas.microsoft.com/office/drawing/2014/main" id="{ADD163EF-B53E-A64E-8D19-F197178F2C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50338">
              <a:off x="399672" y="327895"/>
              <a:ext cx="799407" cy="959286"/>
            </a:xfrm>
            <a:prstGeom prst="rect">
              <a:avLst/>
            </a:prstGeom>
          </p:spPr>
        </p:pic>
        <p:pic>
          <p:nvPicPr>
            <p:cNvPr id="199" name="Graphique 24">
              <a:extLst>
                <a:ext uri="{FF2B5EF4-FFF2-40B4-BE49-F238E27FC236}">
                  <a16:creationId xmlns:a16="http://schemas.microsoft.com/office/drawing/2014/main" id="{26D7242E-E5C0-924E-95D1-8CFDE85B7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951332">
              <a:off x="-39620" y="441758"/>
              <a:ext cx="694717" cy="833661"/>
            </a:xfrm>
            <a:prstGeom prst="rect">
              <a:avLst/>
            </a:prstGeom>
          </p:spPr>
        </p:pic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E774FA1C-F9CE-B24E-A797-B5424CF3D9C0}"/>
              </a:ext>
            </a:extLst>
          </p:cNvPr>
          <p:cNvGrpSpPr/>
          <p:nvPr/>
        </p:nvGrpSpPr>
        <p:grpSpPr>
          <a:xfrm>
            <a:off x="5259619" y="2926723"/>
            <a:ext cx="1467503" cy="733940"/>
            <a:chOff x="3556891" y="1232881"/>
            <a:chExt cx="5066218" cy="976874"/>
          </a:xfrm>
        </p:grpSpPr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91D65D3C-C308-FE42-BA59-A22F45B84101}"/>
                </a:ext>
              </a:extLst>
            </p:cNvPr>
            <p:cNvSpPr/>
            <p:nvPr/>
          </p:nvSpPr>
          <p:spPr>
            <a:xfrm>
              <a:off x="3567567" y="1232881"/>
              <a:ext cx="5055542" cy="197786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solidFill>
                <a:srgbClr val="BD3A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269FF941-60FB-6E45-86E6-9A1CAAD07DDA}"/>
                </a:ext>
              </a:extLst>
            </p:cNvPr>
            <p:cNvSpPr/>
            <p:nvPr/>
          </p:nvSpPr>
          <p:spPr>
            <a:xfrm>
              <a:off x="3556891" y="2011969"/>
              <a:ext cx="5055542" cy="197786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solidFill>
                <a:srgbClr val="524D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4FB84CCB-4187-604E-9EE1-FEA4A745A642}"/>
                </a:ext>
              </a:extLst>
            </p:cNvPr>
            <p:cNvSpPr/>
            <p:nvPr/>
          </p:nvSpPr>
          <p:spPr>
            <a:xfrm>
              <a:off x="3562850" y="1616193"/>
              <a:ext cx="5055542" cy="197786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solidFill>
                <a:srgbClr val="3BA6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76" name="Picture 5" descr="strawberry_shutterstock_291420563.jpg">
            <a:extLst>
              <a:ext uri="{FF2B5EF4-FFF2-40B4-BE49-F238E27FC236}">
                <a16:creationId xmlns:a16="http://schemas.microsoft.com/office/drawing/2014/main" id="{64E21B0C-9556-094A-BF9A-8A16F195F547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77757" y="3058087"/>
            <a:ext cx="326601" cy="382268"/>
          </a:xfrm>
          <a:prstGeom prst="rect">
            <a:avLst/>
          </a:prstGeom>
        </p:spPr>
      </p:pic>
      <p:pic>
        <p:nvPicPr>
          <p:cNvPr id="177" name="Image 316">
            <a:extLst>
              <a:ext uri="{FF2B5EF4-FFF2-40B4-BE49-F238E27FC236}">
                <a16:creationId xmlns:a16="http://schemas.microsoft.com/office/drawing/2014/main" id="{B1DE9DB3-5517-7848-814C-2198FE8FDE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89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37294" y="2692202"/>
            <a:ext cx="420475" cy="420478"/>
          </a:xfrm>
          <a:prstGeom prst="rect">
            <a:avLst/>
          </a:prstGeom>
        </p:spPr>
      </p:pic>
      <p:pic>
        <p:nvPicPr>
          <p:cNvPr id="178" name="Image 127">
            <a:extLst>
              <a:ext uri="{FF2B5EF4-FFF2-40B4-BE49-F238E27FC236}">
                <a16:creationId xmlns:a16="http://schemas.microsoft.com/office/drawing/2014/main" id="{300AF96F-BACC-CC45-B28D-BA7042A695DF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20292" y="3382086"/>
            <a:ext cx="426250" cy="345802"/>
          </a:xfrm>
          <a:prstGeom prst="rect">
            <a:avLst/>
          </a:prstGeom>
        </p:spPr>
      </p:pic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AC337BD9-037B-F040-919A-4D44C53299C3}"/>
              </a:ext>
            </a:extLst>
          </p:cNvPr>
          <p:cNvCxnSpPr>
            <a:cxnSpLocks/>
          </p:cNvCxnSpPr>
          <p:nvPr/>
        </p:nvCxnSpPr>
        <p:spPr>
          <a:xfrm flipV="1">
            <a:off x="4852529" y="2923463"/>
            <a:ext cx="242045" cy="2059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0ADF841B-68DD-AF46-BDFC-6A6F5716B896}"/>
              </a:ext>
            </a:extLst>
          </p:cNvPr>
          <p:cNvCxnSpPr>
            <a:cxnSpLocks/>
          </p:cNvCxnSpPr>
          <p:nvPr/>
        </p:nvCxnSpPr>
        <p:spPr>
          <a:xfrm>
            <a:off x="4826462" y="3329861"/>
            <a:ext cx="242045" cy="2059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>
            <a:extLst>
              <a:ext uri="{FF2B5EF4-FFF2-40B4-BE49-F238E27FC236}">
                <a16:creationId xmlns:a16="http://schemas.microsoft.com/office/drawing/2014/main" id="{E76A6934-F7E2-224C-B8FC-CFE5E56C9225}"/>
              </a:ext>
            </a:extLst>
          </p:cNvPr>
          <p:cNvCxnSpPr>
            <a:cxnSpLocks/>
          </p:cNvCxnSpPr>
          <p:nvPr/>
        </p:nvCxnSpPr>
        <p:spPr>
          <a:xfrm flipV="1">
            <a:off x="4838179" y="3227716"/>
            <a:ext cx="264425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2" name="Group 181">
            <a:extLst>
              <a:ext uri="{FF2B5EF4-FFF2-40B4-BE49-F238E27FC236}">
                <a16:creationId xmlns:a16="http://schemas.microsoft.com/office/drawing/2014/main" id="{1F5B897B-5A98-8640-821F-E1C7C71D71C4}"/>
              </a:ext>
            </a:extLst>
          </p:cNvPr>
          <p:cNvGrpSpPr/>
          <p:nvPr/>
        </p:nvGrpSpPr>
        <p:grpSpPr>
          <a:xfrm>
            <a:off x="5255112" y="4648789"/>
            <a:ext cx="1467503" cy="733940"/>
            <a:chOff x="3556891" y="1232881"/>
            <a:chExt cx="5066218" cy="976874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FD0B9B86-0DD5-7249-BC60-9258503AC015}"/>
                </a:ext>
              </a:extLst>
            </p:cNvPr>
            <p:cNvSpPr/>
            <p:nvPr/>
          </p:nvSpPr>
          <p:spPr>
            <a:xfrm>
              <a:off x="3567567" y="1232881"/>
              <a:ext cx="5055542" cy="197786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solidFill>
                <a:srgbClr val="BD3A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C6DE1526-45B3-6048-97D9-EFCFCBE8A901}"/>
                </a:ext>
              </a:extLst>
            </p:cNvPr>
            <p:cNvSpPr/>
            <p:nvPr/>
          </p:nvSpPr>
          <p:spPr>
            <a:xfrm>
              <a:off x="3556891" y="2011969"/>
              <a:ext cx="5055542" cy="197786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solidFill>
                <a:srgbClr val="524D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2FD2C2AD-C805-FB45-B755-8B4BDA5104DE}"/>
                </a:ext>
              </a:extLst>
            </p:cNvPr>
            <p:cNvSpPr/>
            <p:nvPr/>
          </p:nvSpPr>
          <p:spPr>
            <a:xfrm>
              <a:off x="3562850" y="1616193"/>
              <a:ext cx="5055542" cy="197786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solidFill>
                <a:srgbClr val="3BA6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83" name="Picture 5" descr="strawberry_shutterstock_291420563.jpg">
            <a:extLst>
              <a:ext uri="{FF2B5EF4-FFF2-40B4-BE49-F238E27FC236}">
                <a16:creationId xmlns:a16="http://schemas.microsoft.com/office/drawing/2014/main" id="{79CAB060-4D79-2747-A715-693532FBC33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73250" y="4780153"/>
            <a:ext cx="326601" cy="382268"/>
          </a:xfrm>
          <a:prstGeom prst="rect">
            <a:avLst/>
          </a:prstGeom>
        </p:spPr>
      </p:pic>
      <p:pic>
        <p:nvPicPr>
          <p:cNvPr id="184" name="Image 316">
            <a:extLst>
              <a:ext uri="{FF2B5EF4-FFF2-40B4-BE49-F238E27FC236}">
                <a16:creationId xmlns:a16="http://schemas.microsoft.com/office/drawing/2014/main" id="{460A70CA-7BEA-D24B-96EA-3948C16876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89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32787" y="4414268"/>
            <a:ext cx="420475" cy="420478"/>
          </a:xfrm>
          <a:prstGeom prst="rect">
            <a:avLst/>
          </a:prstGeom>
        </p:spPr>
      </p:pic>
      <p:pic>
        <p:nvPicPr>
          <p:cNvPr id="185" name="Image 127">
            <a:extLst>
              <a:ext uri="{FF2B5EF4-FFF2-40B4-BE49-F238E27FC236}">
                <a16:creationId xmlns:a16="http://schemas.microsoft.com/office/drawing/2014/main" id="{9C54817E-73D3-AD45-A3A2-24B3A2417977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15785" y="5104152"/>
            <a:ext cx="426250" cy="345802"/>
          </a:xfrm>
          <a:prstGeom prst="rect">
            <a:avLst/>
          </a:prstGeom>
        </p:spPr>
      </p:pic>
      <p:cxnSp>
        <p:nvCxnSpPr>
          <p:cNvPr id="186" name="Straight Arrow Connector 185">
            <a:extLst>
              <a:ext uri="{FF2B5EF4-FFF2-40B4-BE49-F238E27FC236}">
                <a16:creationId xmlns:a16="http://schemas.microsoft.com/office/drawing/2014/main" id="{80081223-F867-EC4B-B036-6FC1D467F310}"/>
              </a:ext>
            </a:extLst>
          </p:cNvPr>
          <p:cNvCxnSpPr>
            <a:cxnSpLocks/>
          </p:cNvCxnSpPr>
          <p:nvPr/>
        </p:nvCxnSpPr>
        <p:spPr>
          <a:xfrm flipV="1">
            <a:off x="4839108" y="4645533"/>
            <a:ext cx="250959" cy="20210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>
            <a:extLst>
              <a:ext uri="{FF2B5EF4-FFF2-40B4-BE49-F238E27FC236}">
                <a16:creationId xmlns:a16="http://schemas.microsoft.com/office/drawing/2014/main" id="{59DF014B-ABF7-8B43-8D01-A717E605A56D}"/>
              </a:ext>
            </a:extLst>
          </p:cNvPr>
          <p:cNvCxnSpPr>
            <a:cxnSpLocks/>
          </p:cNvCxnSpPr>
          <p:nvPr/>
        </p:nvCxnSpPr>
        <p:spPr>
          <a:xfrm>
            <a:off x="4821955" y="5051927"/>
            <a:ext cx="242045" cy="2059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Arrow Connector 187">
            <a:extLst>
              <a:ext uri="{FF2B5EF4-FFF2-40B4-BE49-F238E27FC236}">
                <a16:creationId xmlns:a16="http://schemas.microsoft.com/office/drawing/2014/main" id="{0C268F77-632A-CA40-B328-9459591E8CAD}"/>
              </a:ext>
            </a:extLst>
          </p:cNvPr>
          <p:cNvCxnSpPr>
            <a:cxnSpLocks/>
          </p:cNvCxnSpPr>
          <p:nvPr/>
        </p:nvCxnSpPr>
        <p:spPr>
          <a:xfrm flipV="1">
            <a:off x="4833672" y="4949782"/>
            <a:ext cx="264425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Arrow Connector 188">
            <a:extLst>
              <a:ext uri="{FF2B5EF4-FFF2-40B4-BE49-F238E27FC236}">
                <a16:creationId xmlns:a16="http://schemas.microsoft.com/office/drawing/2014/main" id="{9002BCB0-3254-4144-9C10-D0458C6D2BD2}"/>
              </a:ext>
            </a:extLst>
          </p:cNvPr>
          <p:cNvCxnSpPr>
            <a:cxnSpLocks/>
          </p:cNvCxnSpPr>
          <p:nvPr/>
        </p:nvCxnSpPr>
        <p:spPr>
          <a:xfrm flipV="1">
            <a:off x="4838121" y="4423403"/>
            <a:ext cx="263558" cy="28732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27CB6EF0-0034-2F4E-B2A6-001B53920D8D}"/>
              </a:ext>
            </a:extLst>
          </p:cNvPr>
          <p:cNvCxnSpPr>
            <a:cxnSpLocks/>
          </p:cNvCxnSpPr>
          <p:nvPr/>
        </p:nvCxnSpPr>
        <p:spPr>
          <a:xfrm flipV="1">
            <a:off x="4864203" y="2716550"/>
            <a:ext cx="263558" cy="28732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9" name="Group 218">
            <a:extLst>
              <a:ext uri="{FF2B5EF4-FFF2-40B4-BE49-F238E27FC236}">
                <a16:creationId xmlns:a16="http://schemas.microsoft.com/office/drawing/2014/main" id="{626E2A78-8D8B-BD42-B3ED-228340BDD4D5}"/>
              </a:ext>
            </a:extLst>
          </p:cNvPr>
          <p:cNvGrpSpPr/>
          <p:nvPr/>
        </p:nvGrpSpPr>
        <p:grpSpPr>
          <a:xfrm rot="5631276">
            <a:off x="8979750" y="3646893"/>
            <a:ext cx="691402" cy="514548"/>
            <a:chOff x="-109092" y="327895"/>
            <a:chExt cx="1308171" cy="959286"/>
          </a:xfrm>
        </p:grpSpPr>
        <p:pic>
          <p:nvPicPr>
            <p:cNvPr id="220" name="Graphique 11">
              <a:extLst>
                <a:ext uri="{FF2B5EF4-FFF2-40B4-BE49-F238E27FC236}">
                  <a16:creationId xmlns:a16="http://schemas.microsoft.com/office/drawing/2014/main" id="{C08F09AF-6631-F34D-83FA-DD38CBBB0A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50338">
              <a:off x="399672" y="327895"/>
              <a:ext cx="799407" cy="959286"/>
            </a:xfrm>
            <a:prstGeom prst="rect">
              <a:avLst/>
            </a:prstGeom>
          </p:spPr>
        </p:pic>
        <p:pic>
          <p:nvPicPr>
            <p:cNvPr id="221" name="Graphique 24">
              <a:extLst>
                <a:ext uri="{FF2B5EF4-FFF2-40B4-BE49-F238E27FC236}">
                  <a16:creationId xmlns:a16="http://schemas.microsoft.com/office/drawing/2014/main" id="{63A47ACF-C7F6-4A4B-A45F-534B81DF9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951332">
              <a:off x="-39620" y="441758"/>
              <a:ext cx="694717" cy="833661"/>
            </a:xfrm>
            <a:prstGeom prst="rect">
              <a:avLst/>
            </a:prstGeom>
          </p:spPr>
        </p:pic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624B865F-B00B-634F-8E7C-3F6CA3AFD332}"/>
              </a:ext>
            </a:extLst>
          </p:cNvPr>
          <p:cNvGrpSpPr/>
          <p:nvPr/>
        </p:nvGrpSpPr>
        <p:grpSpPr>
          <a:xfrm rot="5631276">
            <a:off x="8969074" y="5373047"/>
            <a:ext cx="691402" cy="514548"/>
            <a:chOff x="-109092" y="327895"/>
            <a:chExt cx="1308171" cy="959286"/>
          </a:xfrm>
        </p:grpSpPr>
        <p:pic>
          <p:nvPicPr>
            <p:cNvPr id="223" name="Graphique 11">
              <a:extLst>
                <a:ext uri="{FF2B5EF4-FFF2-40B4-BE49-F238E27FC236}">
                  <a16:creationId xmlns:a16="http://schemas.microsoft.com/office/drawing/2014/main" id="{67227147-2951-D241-99DE-62C07C16E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50338">
              <a:off x="399672" y="327895"/>
              <a:ext cx="799407" cy="959286"/>
            </a:xfrm>
            <a:prstGeom prst="rect">
              <a:avLst/>
            </a:prstGeom>
          </p:spPr>
        </p:pic>
        <p:pic>
          <p:nvPicPr>
            <p:cNvPr id="224" name="Graphique 24">
              <a:extLst>
                <a:ext uri="{FF2B5EF4-FFF2-40B4-BE49-F238E27FC236}">
                  <a16:creationId xmlns:a16="http://schemas.microsoft.com/office/drawing/2014/main" id="{E8D6EBBF-C9E7-4949-9A53-7A25DA2209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951332">
              <a:off x="-39620" y="441758"/>
              <a:ext cx="694717" cy="833661"/>
            </a:xfrm>
            <a:prstGeom prst="rect">
              <a:avLst/>
            </a:prstGeom>
          </p:spPr>
        </p:pic>
      </p:grpSp>
      <p:grpSp>
        <p:nvGrpSpPr>
          <p:cNvPr id="225" name="Group 224">
            <a:extLst>
              <a:ext uri="{FF2B5EF4-FFF2-40B4-BE49-F238E27FC236}">
                <a16:creationId xmlns:a16="http://schemas.microsoft.com/office/drawing/2014/main" id="{B9226B5E-B34E-3641-AA95-066E92940856}"/>
              </a:ext>
            </a:extLst>
          </p:cNvPr>
          <p:cNvGrpSpPr/>
          <p:nvPr/>
        </p:nvGrpSpPr>
        <p:grpSpPr>
          <a:xfrm>
            <a:off x="9950121" y="3622268"/>
            <a:ext cx="1467503" cy="733940"/>
            <a:chOff x="3556891" y="1232881"/>
            <a:chExt cx="5066218" cy="976874"/>
          </a:xfrm>
        </p:grpSpPr>
        <p:sp>
          <p:nvSpPr>
            <p:cNvPr id="226" name="Rectangle 225">
              <a:extLst>
                <a:ext uri="{FF2B5EF4-FFF2-40B4-BE49-F238E27FC236}">
                  <a16:creationId xmlns:a16="http://schemas.microsoft.com/office/drawing/2014/main" id="{4A5B4E7B-CA1C-2940-BB6C-5C189356B2D2}"/>
                </a:ext>
              </a:extLst>
            </p:cNvPr>
            <p:cNvSpPr/>
            <p:nvPr/>
          </p:nvSpPr>
          <p:spPr>
            <a:xfrm>
              <a:off x="3567567" y="1232881"/>
              <a:ext cx="5055542" cy="197786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solidFill>
                <a:srgbClr val="BD3A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7" name="Rectangle 226">
              <a:extLst>
                <a:ext uri="{FF2B5EF4-FFF2-40B4-BE49-F238E27FC236}">
                  <a16:creationId xmlns:a16="http://schemas.microsoft.com/office/drawing/2014/main" id="{BDD7B776-E01B-C04A-9A09-FC66AC43F2A2}"/>
                </a:ext>
              </a:extLst>
            </p:cNvPr>
            <p:cNvSpPr/>
            <p:nvPr/>
          </p:nvSpPr>
          <p:spPr>
            <a:xfrm>
              <a:off x="3556891" y="2011969"/>
              <a:ext cx="5055542" cy="197786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solidFill>
                <a:srgbClr val="524D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8" name="Rectangle 227">
              <a:extLst>
                <a:ext uri="{FF2B5EF4-FFF2-40B4-BE49-F238E27FC236}">
                  <a16:creationId xmlns:a16="http://schemas.microsoft.com/office/drawing/2014/main" id="{4DA8E63F-05DF-9B46-A7AC-0F70D253EADD}"/>
                </a:ext>
              </a:extLst>
            </p:cNvPr>
            <p:cNvSpPr/>
            <p:nvPr/>
          </p:nvSpPr>
          <p:spPr>
            <a:xfrm>
              <a:off x="3562850" y="1616193"/>
              <a:ext cx="5055542" cy="197786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solidFill>
                <a:srgbClr val="3BA6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29" name="Picture 5" descr="strawberry_shutterstock_291420563.jpg">
            <a:extLst>
              <a:ext uri="{FF2B5EF4-FFF2-40B4-BE49-F238E27FC236}">
                <a16:creationId xmlns:a16="http://schemas.microsoft.com/office/drawing/2014/main" id="{ACE689F0-C919-EB4B-8A33-A7512D8C78D1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68259" y="3753632"/>
            <a:ext cx="326601" cy="382268"/>
          </a:xfrm>
          <a:prstGeom prst="rect">
            <a:avLst/>
          </a:prstGeom>
        </p:spPr>
      </p:pic>
      <p:pic>
        <p:nvPicPr>
          <p:cNvPr id="230" name="Image 316">
            <a:extLst>
              <a:ext uri="{FF2B5EF4-FFF2-40B4-BE49-F238E27FC236}">
                <a16:creationId xmlns:a16="http://schemas.microsoft.com/office/drawing/2014/main" id="{01BCC8E0-7E32-A645-986B-98712A88C3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89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27796" y="3387747"/>
            <a:ext cx="420475" cy="420478"/>
          </a:xfrm>
          <a:prstGeom prst="rect">
            <a:avLst/>
          </a:prstGeom>
        </p:spPr>
      </p:pic>
      <p:pic>
        <p:nvPicPr>
          <p:cNvPr id="231" name="Image 127">
            <a:extLst>
              <a:ext uri="{FF2B5EF4-FFF2-40B4-BE49-F238E27FC236}">
                <a16:creationId xmlns:a16="http://schemas.microsoft.com/office/drawing/2014/main" id="{B1A90FE9-56A7-7F45-B99E-BD6576601337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10794" y="4077631"/>
            <a:ext cx="426250" cy="345802"/>
          </a:xfrm>
          <a:prstGeom prst="rect">
            <a:avLst/>
          </a:prstGeom>
        </p:spPr>
      </p:pic>
      <p:cxnSp>
        <p:nvCxnSpPr>
          <p:cNvPr id="232" name="Straight Arrow Connector 231">
            <a:extLst>
              <a:ext uri="{FF2B5EF4-FFF2-40B4-BE49-F238E27FC236}">
                <a16:creationId xmlns:a16="http://schemas.microsoft.com/office/drawing/2014/main" id="{157FB2CA-BD2E-A34B-8B47-FA9C95446B93}"/>
              </a:ext>
            </a:extLst>
          </p:cNvPr>
          <p:cNvCxnSpPr>
            <a:cxnSpLocks/>
          </p:cNvCxnSpPr>
          <p:nvPr/>
        </p:nvCxnSpPr>
        <p:spPr>
          <a:xfrm flipV="1">
            <a:off x="9543031" y="3718141"/>
            <a:ext cx="250075" cy="106815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58CB53F6-C1B9-364A-AEA6-04FD92520765}"/>
              </a:ext>
            </a:extLst>
          </p:cNvPr>
          <p:cNvCxnSpPr>
            <a:cxnSpLocks/>
          </p:cNvCxnSpPr>
          <p:nvPr/>
        </p:nvCxnSpPr>
        <p:spPr>
          <a:xfrm>
            <a:off x="9516964" y="4025406"/>
            <a:ext cx="242045" cy="2059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Arrow Connector 233">
            <a:extLst>
              <a:ext uri="{FF2B5EF4-FFF2-40B4-BE49-F238E27FC236}">
                <a16:creationId xmlns:a16="http://schemas.microsoft.com/office/drawing/2014/main" id="{3A3BF006-3E5F-D943-936C-C42FC48A489F}"/>
              </a:ext>
            </a:extLst>
          </p:cNvPr>
          <p:cNvCxnSpPr>
            <a:cxnSpLocks/>
          </p:cNvCxnSpPr>
          <p:nvPr/>
        </p:nvCxnSpPr>
        <p:spPr>
          <a:xfrm flipV="1">
            <a:off x="9528681" y="3923261"/>
            <a:ext cx="264425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81EDEB05-04F4-3C4C-9A2D-6538B937C030}"/>
              </a:ext>
            </a:extLst>
          </p:cNvPr>
          <p:cNvGrpSpPr/>
          <p:nvPr/>
        </p:nvGrpSpPr>
        <p:grpSpPr>
          <a:xfrm>
            <a:off x="9945614" y="5344334"/>
            <a:ext cx="1467503" cy="733940"/>
            <a:chOff x="3556891" y="1232881"/>
            <a:chExt cx="5066218" cy="976874"/>
          </a:xfrm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742FF3D4-01C2-A543-9376-F274988057DD}"/>
                </a:ext>
              </a:extLst>
            </p:cNvPr>
            <p:cNvSpPr/>
            <p:nvPr/>
          </p:nvSpPr>
          <p:spPr>
            <a:xfrm>
              <a:off x="3567567" y="1232881"/>
              <a:ext cx="5055542" cy="197786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solidFill>
                <a:srgbClr val="BD3A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7" name="Rectangle 236">
              <a:extLst>
                <a:ext uri="{FF2B5EF4-FFF2-40B4-BE49-F238E27FC236}">
                  <a16:creationId xmlns:a16="http://schemas.microsoft.com/office/drawing/2014/main" id="{027832CE-B411-C74A-AD07-45D86DB69CA5}"/>
                </a:ext>
              </a:extLst>
            </p:cNvPr>
            <p:cNvSpPr/>
            <p:nvPr/>
          </p:nvSpPr>
          <p:spPr>
            <a:xfrm>
              <a:off x="3556891" y="2011969"/>
              <a:ext cx="5055542" cy="197786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solidFill>
                <a:srgbClr val="524D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C41EF48A-7DB1-5C44-90EF-0A7D44DDD567}"/>
                </a:ext>
              </a:extLst>
            </p:cNvPr>
            <p:cNvSpPr/>
            <p:nvPr/>
          </p:nvSpPr>
          <p:spPr>
            <a:xfrm>
              <a:off x="3562850" y="1616193"/>
              <a:ext cx="5055542" cy="197786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solidFill>
                <a:srgbClr val="3BA6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39" name="Picture 5" descr="strawberry_shutterstock_291420563.jpg">
            <a:extLst>
              <a:ext uri="{FF2B5EF4-FFF2-40B4-BE49-F238E27FC236}">
                <a16:creationId xmlns:a16="http://schemas.microsoft.com/office/drawing/2014/main" id="{F6FB3150-998A-7D40-88B7-09A048427AF3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63752" y="5475698"/>
            <a:ext cx="326601" cy="382268"/>
          </a:xfrm>
          <a:prstGeom prst="rect">
            <a:avLst/>
          </a:prstGeom>
        </p:spPr>
      </p:pic>
      <p:pic>
        <p:nvPicPr>
          <p:cNvPr id="240" name="Image 316">
            <a:extLst>
              <a:ext uri="{FF2B5EF4-FFF2-40B4-BE49-F238E27FC236}">
                <a16:creationId xmlns:a16="http://schemas.microsoft.com/office/drawing/2014/main" id="{0F298AB8-CCFB-FD48-A234-6A535EFC8B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89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23289" y="5109813"/>
            <a:ext cx="420475" cy="420478"/>
          </a:xfrm>
          <a:prstGeom prst="rect">
            <a:avLst/>
          </a:prstGeom>
        </p:spPr>
      </p:pic>
      <p:pic>
        <p:nvPicPr>
          <p:cNvPr id="241" name="Image 127">
            <a:extLst>
              <a:ext uri="{FF2B5EF4-FFF2-40B4-BE49-F238E27FC236}">
                <a16:creationId xmlns:a16="http://schemas.microsoft.com/office/drawing/2014/main" id="{FD6FB615-3716-C942-930B-623D4AD29FCE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6287" y="5799697"/>
            <a:ext cx="426250" cy="345802"/>
          </a:xfrm>
          <a:prstGeom prst="rect">
            <a:avLst/>
          </a:prstGeom>
        </p:spPr>
      </p:pic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A2E590AF-2F34-1A4D-82F9-BBE1341B2D19}"/>
              </a:ext>
            </a:extLst>
          </p:cNvPr>
          <p:cNvCxnSpPr>
            <a:cxnSpLocks/>
          </p:cNvCxnSpPr>
          <p:nvPr/>
        </p:nvCxnSpPr>
        <p:spPr>
          <a:xfrm flipV="1">
            <a:off x="9529610" y="5341078"/>
            <a:ext cx="250959" cy="20210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Arrow Connector 242">
            <a:extLst>
              <a:ext uri="{FF2B5EF4-FFF2-40B4-BE49-F238E27FC236}">
                <a16:creationId xmlns:a16="http://schemas.microsoft.com/office/drawing/2014/main" id="{492D2A78-7D1F-8E4F-9151-22634ED6A63F}"/>
              </a:ext>
            </a:extLst>
          </p:cNvPr>
          <p:cNvCxnSpPr>
            <a:cxnSpLocks/>
          </p:cNvCxnSpPr>
          <p:nvPr/>
        </p:nvCxnSpPr>
        <p:spPr>
          <a:xfrm>
            <a:off x="9512457" y="5747472"/>
            <a:ext cx="242045" cy="2059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Arrow Connector 243">
            <a:extLst>
              <a:ext uri="{FF2B5EF4-FFF2-40B4-BE49-F238E27FC236}">
                <a16:creationId xmlns:a16="http://schemas.microsoft.com/office/drawing/2014/main" id="{CE13EE31-FDC8-3E45-B709-E963222A67E3}"/>
              </a:ext>
            </a:extLst>
          </p:cNvPr>
          <p:cNvCxnSpPr>
            <a:cxnSpLocks/>
          </p:cNvCxnSpPr>
          <p:nvPr/>
        </p:nvCxnSpPr>
        <p:spPr>
          <a:xfrm flipV="1">
            <a:off x="9524174" y="5645327"/>
            <a:ext cx="264425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Straight Arrow Connector 275">
            <a:extLst>
              <a:ext uri="{FF2B5EF4-FFF2-40B4-BE49-F238E27FC236}">
                <a16:creationId xmlns:a16="http://schemas.microsoft.com/office/drawing/2014/main" id="{F896A53F-2D04-BD42-A17E-B57D9D463CF0}"/>
              </a:ext>
            </a:extLst>
          </p:cNvPr>
          <p:cNvCxnSpPr>
            <a:cxnSpLocks/>
          </p:cNvCxnSpPr>
          <p:nvPr/>
        </p:nvCxnSpPr>
        <p:spPr>
          <a:xfrm>
            <a:off x="4864203" y="3517005"/>
            <a:ext cx="263558" cy="28732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Straight Arrow Connector 280">
            <a:extLst>
              <a:ext uri="{FF2B5EF4-FFF2-40B4-BE49-F238E27FC236}">
                <a16:creationId xmlns:a16="http://schemas.microsoft.com/office/drawing/2014/main" id="{5CD8A608-92E9-9E45-BE00-BB52E6D60A58}"/>
              </a:ext>
            </a:extLst>
          </p:cNvPr>
          <p:cNvCxnSpPr>
            <a:cxnSpLocks/>
          </p:cNvCxnSpPr>
          <p:nvPr/>
        </p:nvCxnSpPr>
        <p:spPr>
          <a:xfrm>
            <a:off x="4854618" y="5249262"/>
            <a:ext cx="263558" cy="28732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3" name="TextBox 282">
            <a:extLst>
              <a:ext uri="{FF2B5EF4-FFF2-40B4-BE49-F238E27FC236}">
                <a16:creationId xmlns:a16="http://schemas.microsoft.com/office/drawing/2014/main" id="{CFDFF6EC-34D0-614C-B786-4C174529A146}"/>
              </a:ext>
            </a:extLst>
          </p:cNvPr>
          <p:cNvSpPr txBox="1"/>
          <p:nvPr/>
        </p:nvSpPr>
        <p:spPr>
          <a:xfrm>
            <a:off x="10304653" y="4567067"/>
            <a:ext cx="11977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Oviposition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preference</a:t>
            </a:r>
          </a:p>
        </p:txBody>
      </p:sp>
      <p:grpSp>
        <p:nvGrpSpPr>
          <p:cNvPr id="298" name="Group 297">
            <a:extLst>
              <a:ext uri="{FF2B5EF4-FFF2-40B4-BE49-F238E27FC236}">
                <a16:creationId xmlns:a16="http://schemas.microsoft.com/office/drawing/2014/main" id="{4BAB98CD-4BCE-7E4A-AF12-825C07CB3DF8}"/>
              </a:ext>
            </a:extLst>
          </p:cNvPr>
          <p:cNvGrpSpPr/>
          <p:nvPr/>
        </p:nvGrpSpPr>
        <p:grpSpPr>
          <a:xfrm>
            <a:off x="5182687" y="4138428"/>
            <a:ext cx="440881" cy="324981"/>
            <a:chOff x="11773648" y="5960195"/>
            <a:chExt cx="381778" cy="281415"/>
          </a:xfrm>
        </p:grpSpPr>
        <p:sp>
          <p:nvSpPr>
            <p:cNvPr id="284" name="Rectangle 283">
              <a:extLst>
                <a:ext uri="{FF2B5EF4-FFF2-40B4-BE49-F238E27FC236}">
                  <a16:creationId xmlns:a16="http://schemas.microsoft.com/office/drawing/2014/main" id="{C1FA14DC-94F1-F146-AA2B-91B7803CC95F}"/>
                </a:ext>
              </a:extLst>
            </p:cNvPr>
            <p:cNvSpPr/>
            <p:nvPr/>
          </p:nvSpPr>
          <p:spPr>
            <a:xfrm>
              <a:off x="11773648" y="5960617"/>
              <a:ext cx="381778" cy="2809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3BEB291C-94FD-4E4A-9531-60BD662B8873}"/>
                </a:ext>
              </a:extLst>
            </p:cNvPr>
            <p:cNvSpPr/>
            <p:nvPr/>
          </p:nvSpPr>
          <p:spPr>
            <a:xfrm>
              <a:off x="11776823" y="5960195"/>
              <a:ext cx="92315" cy="92269"/>
            </a:xfrm>
            <a:prstGeom prst="rect">
              <a:avLst/>
            </a:prstGeom>
            <a:solidFill>
              <a:schemeClr val="accent6">
                <a:lumMod val="75000"/>
                <a:alpha val="5528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6" name="Rectangle 285">
              <a:extLst>
                <a:ext uri="{FF2B5EF4-FFF2-40B4-BE49-F238E27FC236}">
                  <a16:creationId xmlns:a16="http://schemas.microsoft.com/office/drawing/2014/main" id="{68C7C75A-363F-9A40-895E-1414A78F4F8E}"/>
                </a:ext>
              </a:extLst>
            </p:cNvPr>
            <p:cNvSpPr/>
            <p:nvPr/>
          </p:nvSpPr>
          <p:spPr>
            <a:xfrm>
              <a:off x="11776823" y="6149341"/>
              <a:ext cx="92315" cy="92269"/>
            </a:xfrm>
            <a:prstGeom prst="rect">
              <a:avLst/>
            </a:prstGeom>
            <a:solidFill>
              <a:srgbClr val="7030A0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C138EDCA-23C9-114B-9E99-0A10F6AB4BF9}"/>
                </a:ext>
              </a:extLst>
            </p:cNvPr>
            <p:cNvSpPr/>
            <p:nvPr/>
          </p:nvSpPr>
          <p:spPr>
            <a:xfrm>
              <a:off x="11776823" y="6055831"/>
              <a:ext cx="92315" cy="92269"/>
            </a:xfrm>
            <a:prstGeom prst="rect">
              <a:avLst/>
            </a:prstGeom>
            <a:solidFill>
              <a:schemeClr val="accent2">
                <a:lumMod val="75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8B859EFB-9136-804A-AC66-F46182BBB07D}"/>
                </a:ext>
              </a:extLst>
            </p:cNvPr>
            <p:cNvSpPr/>
            <p:nvPr/>
          </p:nvSpPr>
          <p:spPr>
            <a:xfrm>
              <a:off x="11870676" y="5960195"/>
              <a:ext cx="92315" cy="92269"/>
            </a:xfrm>
            <a:prstGeom prst="rect">
              <a:avLst/>
            </a:prstGeom>
            <a:solidFill>
              <a:srgbClr val="C0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highlight>
                  <a:srgbClr val="BE4D67"/>
                </a:highligh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9" name="Rectangle 288">
              <a:extLst>
                <a:ext uri="{FF2B5EF4-FFF2-40B4-BE49-F238E27FC236}">
                  <a16:creationId xmlns:a16="http://schemas.microsoft.com/office/drawing/2014/main" id="{5D64866B-8E52-D842-9DE1-BDDA13B4AE5D}"/>
                </a:ext>
              </a:extLst>
            </p:cNvPr>
            <p:cNvSpPr/>
            <p:nvPr/>
          </p:nvSpPr>
          <p:spPr>
            <a:xfrm>
              <a:off x="11870676" y="6149341"/>
              <a:ext cx="92315" cy="92269"/>
            </a:xfrm>
            <a:prstGeom prst="rect">
              <a:avLst/>
            </a:prstGeom>
            <a:solidFill>
              <a:schemeClr val="accent5">
                <a:lumMod val="75000"/>
                <a:alpha val="5538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0" name="Rectangle 289">
              <a:extLst>
                <a:ext uri="{FF2B5EF4-FFF2-40B4-BE49-F238E27FC236}">
                  <a16:creationId xmlns:a16="http://schemas.microsoft.com/office/drawing/2014/main" id="{0548CBCD-93C9-BD4A-A7AB-80427DC0CB59}"/>
                </a:ext>
              </a:extLst>
            </p:cNvPr>
            <p:cNvSpPr/>
            <p:nvPr/>
          </p:nvSpPr>
          <p:spPr>
            <a:xfrm>
              <a:off x="11870676" y="6055831"/>
              <a:ext cx="92315" cy="92269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6A583F2C-05C3-6D4A-B2EF-202FCB3D1BF0}"/>
                </a:ext>
              </a:extLst>
            </p:cNvPr>
            <p:cNvSpPr/>
            <p:nvPr/>
          </p:nvSpPr>
          <p:spPr>
            <a:xfrm>
              <a:off x="11962991" y="5960195"/>
              <a:ext cx="92315" cy="92269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2" name="Rectangle 291">
              <a:extLst>
                <a:ext uri="{FF2B5EF4-FFF2-40B4-BE49-F238E27FC236}">
                  <a16:creationId xmlns:a16="http://schemas.microsoft.com/office/drawing/2014/main" id="{03BAB3AB-5C6E-5448-8CD5-C248BB6C5FFE}"/>
                </a:ext>
              </a:extLst>
            </p:cNvPr>
            <p:cNvSpPr/>
            <p:nvPr/>
          </p:nvSpPr>
          <p:spPr>
            <a:xfrm>
              <a:off x="11962991" y="6149341"/>
              <a:ext cx="92315" cy="92269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3" name="Rectangle 292">
              <a:extLst>
                <a:ext uri="{FF2B5EF4-FFF2-40B4-BE49-F238E27FC236}">
                  <a16:creationId xmlns:a16="http://schemas.microsoft.com/office/drawing/2014/main" id="{49B50860-C330-1344-B71F-A3DA745BBDA5}"/>
                </a:ext>
              </a:extLst>
            </p:cNvPr>
            <p:cNvSpPr/>
            <p:nvPr/>
          </p:nvSpPr>
          <p:spPr>
            <a:xfrm>
              <a:off x="11962991" y="6055831"/>
              <a:ext cx="92315" cy="922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4" name="Rectangle 293">
              <a:extLst>
                <a:ext uri="{FF2B5EF4-FFF2-40B4-BE49-F238E27FC236}">
                  <a16:creationId xmlns:a16="http://schemas.microsoft.com/office/drawing/2014/main" id="{0AF1ED8B-C1E7-8442-8AC4-961C1CE7E513}"/>
                </a:ext>
              </a:extLst>
            </p:cNvPr>
            <p:cNvSpPr/>
            <p:nvPr/>
          </p:nvSpPr>
          <p:spPr>
            <a:xfrm>
              <a:off x="12056844" y="5960195"/>
              <a:ext cx="92315" cy="92269"/>
            </a:xfrm>
            <a:prstGeom prst="rect">
              <a:avLst/>
            </a:prstGeom>
            <a:solidFill>
              <a:srgbClr val="FF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5B1F7387-142E-1B4D-8523-70BDAF86D4C8}"/>
                </a:ext>
              </a:extLst>
            </p:cNvPr>
            <p:cNvSpPr/>
            <p:nvPr/>
          </p:nvSpPr>
          <p:spPr>
            <a:xfrm>
              <a:off x="12056844" y="6149341"/>
              <a:ext cx="92315" cy="92269"/>
            </a:xfrm>
            <a:prstGeom prst="rect">
              <a:avLst/>
            </a:prstGeom>
            <a:solidFill>
              <a:srgbClr val="BE4D67">
                <a:alpha val="5529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6" name="Rectangle 295">
              <a:extLst>
                <a:ext uri="{FF2B5EF4-FFF2-40B4-BE49-F238E27FC236}">
                  <a16:creationId xmlns:a16="http://schemas.microsoft.com/office/drawing/2014/main" id="{DFA17CE7-2C45-6248-A2BD-04FB014B4A72}"/>
                </a:ext>
              </a:extLst>
            </p:cNvPr>
            <p:cNvSpPr/>
            <p:nvPr/>
          </p:nvSpPr>
          <p:spPr>
            <a:xfrm>
              <a:off x="12056844" y="6055831"/>
              <a:ext cx="92315" cy="92269"/>
            </a:xfrm>
            <a:prstGeom prst="rect">
              <a:avLst/>
            </a:prstGeom>
            <a:solidFill>
              <a:srgbClr val="942093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24938146-7A3D-E642-9835-DCF92FFE7B0F}"/>
              </a:ext>
            </a:extLst>
          </p:cNvPr>
          <p:cNvGrpSpPr/>
          <p:nvPr/>
        </p:nvGrpSpPr>
        <p:grpSpPr>
          <a:xfrm>
            <a:off x="5182687" y="2419148"/>
            <a:ext cx="440881" cy="324981"/>
            <a:chOff x="11773648" y="5960195"/>
            <a:chExt cx="381778" cy="281415"/>
          </a:xfrm>
        </p:grpSpPr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FD23CDE4-C12E-8841-A3BC-96490352932F}"/>
                </a:ext>
              </a:extLst>
            </p:cNvPr>
            <p:cNvSpPr/>
            <p:nvPr/>
          </p:nvSpPr>
          <p:spPr>
            <a:xfrm>
              <a:off x="11773648" y="5960617"/>
              <a:ext cx="381778" cy="2809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1" name="Rectangle 300">
              <a:extLst>
                <a:ext uri="{FF2B5EF4-FFF2-40B4-BE49-F238E27FC236}">
                  <a16:creationId xmlns:a16="http://schemas.microsoft.com/office/drawing/2014/main" id="{8C72492E-F45C-8949-B425-912E53895333}"/>
                </a:ext>
              </a:extLst>
            </p:cNvPr>
            <p:cNvSpPr/>
            <p:nvPr/>
          </p:nvSpPr>
          <p:spPr>
            <a:xfrm>
              <a:off x="11776823" y="5960195"/>
              <a:ext cx="92315" cy="92269"/>
            </a:xfrm>
            <a:prstGeom prst="rect">
              <a:avLst/>
            </a:prstGeom>
            <a:solidFill>
              <a:schemeClr val="accent6">
                <a:lumMod val="75000"/>
                <a:alpha val="5528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2" name="Rectangle 301">
              <a:extLst>
                <a:ext uri="{FF2B5EF4-FFF2-40B4-BE49-F238E27FC236}">
                  <a16:creationId xmlns:a16="http://schemas.microsoft.com/office/drawing/2014/main" id="{71855D84-0B71-6C4B-8CA2-425BB85BE2A8}"/>
                </a:ext>
              </a:extLst>
            </p:cNvPr>
            <p:cNvSpPr/>
            <p:nvPr/>
          </p:nvSpPr>
          <p:spPr>
            <a:xfrm>
              <a:off x="11776823" y="6149341"/>
              <a:ext cx="92315" cy="92269"/>
            </a:xfrm>
            <a:prstGeom prst="rect">
              <a:avLst/>
            </a:prstGeom>
            <a:solidFill>
              <a:srgbClr val="7030A0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8AD3E87D-D9A5-CA49-87B5-017A0521A0A8}"/>
                </a:ext>
              </a:extLst>
            </p:cNvPr>
            <p:cNvSpPr/>
            <p:nvPr/>
          </p:nvSpPr>
          <p:spPr>
            <a:xfrm>
              <a:off x="11776823" y="6055831"/>
              <a:ext cx="92315" cy="92269"/>
            </a:xfrm>
            <a:prstGeom prst="rect">
              <a:avLst/>
            </a:prstGeom>
            <a:solidFill>
              <a:schemeClr val="accent2">
                <a:lumMod val="75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4" name="Rectangle 303">
              <a:extLst>
                <a:ext uri="{FF2B5EF4-FFF2-40B4-BE49-F238E27FC236}">
                  <a16:creationId xmlns:a16="http://schemas.microsoft.com/office/drawing/2014/main" id="{AC2AF8F2-48BF-3E45-8F78-3467E6195A15}"/>
                </a:ext>
              </a:extLst>
            </p:cNvPr>
            <p:cNvSpPr/>
            <p:nvPr/>
          </p:nvSpPr>
          <p:spPr>
            <a:xfrm>
              <a:off x="11870676" y="5960195"/>
              <a:ext cx="92315" cy="92269"/>
            </a:xfrm>
            <a:prstGeom prst="rect">
              <a:avLst/>
            </a:prstGeom>
            <a:solidFill>
              <a:srgbClr val="C0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highlight>
                  <a:srgbClr val="BE4D67"/>
                </a:highligh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5" name="Rectangle 304">
              <a:extLst>
                <a:ext uri="{FF2B5EF4-FFF2-40B4-BE49-F238E27FC236}">
                  <a16:creationId xmlns:a16="http://schemas.microsoft.com/office/drawing/2014/main" id="{E86879C8-F609-CE43-8925-DEF2E8DF1A89}"/>
                </a:ext>
              </a:extLst>
            </p:cNvPr>
            <p:cNvSpPr/>
            <p:nvPr/>
          </p:nvSpPr>
          <p:spPr>
            <a:xfrm>
              <a:off x="11870676" y="6149341"/>
              <a:ext cx="92315" cy="92269"/>
            </a:xfrm>
            <a:prstGeom prst="rect">
              <a:avLst/>
            </a:prstGeom>
            <a:solidFill>
              <a:schemeClr val="accent5">
                <a:lumMod val="75000"/>
                <a:alpha val="5538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6" name="Rectangle 305">
              <a:extLst>
                <a:ext uri="{FF2B5EF4-FFF2-40B4-BE49-F238E27FC236}">
                  <a16:creationId xmlns:a16="http://schemas.microsoft.com/office/drawing/2014/main" id="{C14C71BD-B9BC-F541-B101-034CD17693F3}"/>
                </a:ext>
              </a:extLst>
            </p:cNvPr>
            <p:cNvSpPr/>
            <p:nvPr/>
          </p:nvSpPr>
          <p:spPr>
            <a:xfrm>
              <a:off x="11870676" y="6055831"/>
              <a:ext cx="92315" cy="92269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7" name="Rectangle 306">
              <a:extLst>
                <a:ext uri="{FF2B5EF4-FFF2-40B4-BE49-F238E27FC236}">
                  <a16:creationId xmlns:a16="http://schemas.microsoft.com/office/drawing/2014/main" id="{2E935299-C615-AE40-9161-EEDA87B6B050}"/>
                </a:ext>
              </a:extLst>
            </p:cNvPr>
            <p:cNvSpPr/>
            <p:nvPr/>
          </p:nvSpPr>
          <p:spPr>
            <a:xfrm>
              <a:off x="11962991" y="5960195"/>
              <a:ext cx="92315" cy="92269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FA1E084C-1763-1F48-9A61-BD2B998E89D8}"/>
                </a:ext>
              </a:extLst>
            </p:cNvPr>
            <p:cNvSpPr/>
            <p:nvPr/>
          </p:nvSpPr>
          <p:spPr>
            <a:xfrm>
              <a:off x="11962991" y="6149341"/>
              <a:ext cx="92315" cy="92269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9" name="Rectangle 308">
              <a:extLst>
                <a:ext uri="{FF2B5EF4-FFF2-40B4-BE49-F238E27FC236}">
                  <a16:creationId xmlns:a16="http://schemas.microsoft.com/office/drawing/2014/main" id="{D128C6DD-1062-7048-A7A3-C671A140052C}"/>
                </a:ext>
              </a:extLst>
            </p:cNvPr>
            <p:cNvSpPr/>
            <p:nvPr/>
          </p:nvSpPr>
          <p:spPr>
            <a:xfrm>
              <a:off x="11962991" y="6055831"/>
              <a:ext cx="92315" cy="922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0" name="Rectangle 309">
              <a:extLst>
                <a:ext uri="{FF2B5EF4-FFF2-40B4-BE49-F238E27FC236}">
                  <a16:creationId xmlns:a16="http://schemas.microsoft.com/office/drawing/2014/main" id="{6EE9E214-23BF-454F-9D69-0D1FA37E9AC6}"/>
                </a:ext>
              </a:extLst>
            </p:cNvPr>
            <p:cNvSpPr/>
            <p:nvPr/>
          </p:nvSpPr>
          <p:spPr>
            <a:xfrm>
              <a:off x="12056844" y="5960195"/>
              <a:ext cx="92315" cy="92269"/>
            </a:xfrm>
            <a:prstGeom prst="rect">
              <a:avLst/>
            </a:prstGeom>
            <a:solidFill>
              <a:srgbClr val="FF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1" name="Rectangle 310">
              <a:extLst>
                <a:ext uri="{FF2B5EF4-FFF2-40B4-BE49-F238E27FC236}">
                  <a16:creationId xmlns:a16="http://schemas.microsoft.com/office/drawing/2014/main" id="{D143F035-12F5-8E40-9EF1-3BCEEA1C83CB}"/>
                </a:ext>
              </a:extLst>
            </p:cNvPr>
            <p:cNvSpPr/>
            <p:nvPr/>
          </p:nvSpPr>
          <p:spPr>
            <a:xfrm>
              <a:off x="12056844" y="6149341"/>
              <a:ext cx="92315" cy="92269"/>
            </a:xfrm>
            <a:prstGeom prst="rect">
              <a:avLst/>
            </a:prstGeom>
            <a:solidFill>
              <a:srgbClr val="BE4D67">
                <a:alpha val="5529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2" name="Rectangle 311">
              <a:extLst>
                <a:ext uri="{FF2B5EF4-FFF2-40B4-BE49-F238E27FC236}">
                  <a16:creationId xmlns:a16="http://schemas.microsoft.com/office/drawing/2014/main" id="{8BBC0BF0-1340-0A42-AE93-DCD570F1A4EB}"/>
                </a:ext>
              </a:extLst>
            </p:cNvPr>
            <p:cNvSpPr/>
            <p:nvPr/>
          </p:nvSpPr>
          <p:spPr>
            <a:xfrm>
              <a:off x="12056844" y="6055831"/>
              <a:ext cx="92315" cy="92269"/>
            </a:xfrm>
            <a:prstGeom prst="rect">
              <a:avLst/>
            </a:prstGeom>
            <a:solidFill>
              <a:srgbClr val="942093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27" name="Straight Arrow Connector 326">
            <a:extLst>
              <a:ext uri="{FF2B5EF4-FFF2-40B4-BE49-F238E27FC236}">
                <a16:creationId xmlns:a16="http://schemas.microsoft.com/office/drawing/2014/main" id="{28409F6B-01FA-A34B-BBD6-0B1743640A10}"/>
              </a:ext>
            </a:extLst>
          </p:cNvPr>
          <p:cNvCxnSpPr>
            <a:cxnSpLocks/>
          </p:cNvCxnSpPr>
          <p:nvPr/>
        </p:nvCxnSpPr>
        <p:spPr>
          <a:xfrm flipV="1">
            <a:off x="9503840" y="5012822"/>
            <a:ext cx="263558" cy="28732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8" name="Straight Arrow Connector 327">
            <a:extLst>
              <a:ext uri="{FF2B5EF4-FFF2-40B4-BE49-F238E27FC236}">
                <a16:creationId xmlns:a16="http://schemas.microsoft.com/office/drawing/2014/main" id="{1D982110-F1CA-0A4F-8DAF-1F3C59078202}"/>
              </a:ext>
            </a:extLst>
          </p:cNvPr>
          <p:cNvCxnSpPr>
            <a:cxnSpLocks/>
          </p:cNvCxnSpPr>
          <p:nvPr/>
        </p:nvCxnSpPr>
        <p:spPr>
          <a:xfrm flipV="1">
            <a:off x="9529922" y="3305969"/>
            <a:ext cx="263558" cy="28732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0" name="Group 329">
            <a:extLst>
              <a:ext uri="{FF2B5EF4-FFF2-40B4-BE49-F238E27FC236}">
                <a16:creationId xmlns:a16="http://schemas.microsoft.com/office/drawing/2014/main" id="{BA540A01-D098-E14B-88FE-8F9500D203D7}"/>
              </a:ext>
            </a:extLst>
          </p:cNvPr>
          <p:cNvGrpSpPr/>
          <p:nvPr/>
        </p:nvGrpSpPr>
        <p:grpSpPr>
          <a:xfrm>
            <a:off x="9848406" y="4727847"/>
            <a:ext cx="440881" cy="324981"/>
            <a:chOff x="11773648" y="5960195"/>
            <a:chExt cx="381778" cy="281415"/>
          </a:xfrm>
        </p:grpSpPr>
        <p:sp>
          <p:nvSpPr>
            <p:cNvPr id="331" name="Rectangle 330">
              <a:extLst>
                <a:ext uri="{FF2B5EF4-FFF2-40B4-BE49-F238E27FC236}">
                  <a16:creationId xmlns:a16="http://schemas.microsoft.com/office/drawing/2014/main" id="{B8A169F2-AF57-054F-8511-713EE8365EEF}"/>
                </a:ext>
              </a:extLst>
            </p:cNvPr>
            <p:cNvSpPr/>
            <p:nvPr/>
          </p:nvSpPr>
          <p:spPr>
            <a:xfrm>
              <a:off x="11773648" y="5960617"/>
              <a:ext cx="381778" cy="2809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2" name="Rectangle 331">
              <a:extLst>
                <a:ext uri="{FF2B5EF4-FFF2-40B4-BE49-F238E27FC236}">
                  <a16:creationId xmlns:a16="http://schemas.microsoft.com/office/drawing/2014/main" id="{F4CE87ED-8D9B-2846-9670-9327BE1F71B9}"/>
                </a:ext>
              </a:extLst>
            </p:cNvPr>
            <p:cNvSpPr/>
            <p:nvPr/>
          </p:nvSpPr>
          <p:spPr>
            <a:xfrm>
              <a:off x="11776823" y="5960195"/>
              <a:ext cx="92315" cy="92269"/>
            </a:xfrm>
            <a:prstGeom prst="rect">
              <a:avLst/>
            </a:prstGeom>
            <a:solidFill>
              <a:schemeClr val="accent6">
                <a:lumMod val="75000"/>
                <a:alpha val="5528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63410ABE-B81F-FC42-9CAE-6942E243A1A6}"/>
                </a:ext>
              </a:extLst>
            </p:cNvPr>
            <p:cNvSpPr/>
            <p:nvPr/>
          </p:nvSpPr>
          <p:spPr>
            <a:xfrm>
              <a:off x="11776823" y="6149341"/>
              <a:ext cx="92315" cy="92269"/>
            </a:xfrm>
            <a:prstGeom prst="rect">
              <a:avLst/>
            </a:prstGeom>
            <a:solidFill>
              <a:srgbClr val="7030A0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DC8A1C99-B5AB-E34A-B8FA-C24FA82E70B5}"/>
                </a:ext>
              </a:extLst>
            </p:cNvPr>
            <p:cNvSpPr/>
            <p:nvPr/>
          </p:nvSpPr>
          <p:spPr>
            <a:xfrm>
              <a:off x="11776823" y="6055831"/>
              <a:ext cx="92315" cy="92269"/>
            </a:xfrm>
            <a:prstGeom prst="rect">
              <a:avLst/>
            </a:prstGeom>
            <a:solidFill>
              <a:schemeClr val="accent2">
                <a:lumMod val="75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0C8EBD1F-6ED2-F24E-B851-E88C2C1A9F6D}"/>
                </a:ext>
              </a:extLst>
            </p:cNvPr>
            <p:cNvSpPr/>
            <p:nvPr/>
          </p:nvSpPr>
          <p:spPr>
            <a:xfrm>
              <a:off x="11870676" y="5960195"/>
              <a:ext cx="92315" cy="92269"/>
            </a:xfrm>
            <a:prstGeom prst="rect">
              <a:avLst/>
            </a:prstGeom>
            <a:solidFill>
              <a:srgbClr val="C0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highlight>
                  <a:srgbClr val="BE4D67"/>
                </a:highligh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D044CAF7-782D-974D-ADCC-B0B2CD8842B1}"/>
                </a:ext>
              </a:extLst>
            </p:cNvPr>
            <p:cNvSpPr/>
            <p:nvPr/>
          </p:nvSpPr>
          <p:spPr>
            <a:xfrm>
              <a:off x="11870676" y="6149341"/>
              <a:ext cx="92315" cy="92269"/>
            </a:xfrm>
            <a:prstGeom prst="rect">
              <a:avLst/>
            </a:prstGeom>
            <a:solidFill>
              <a:schemeClr val="accent5">
                <a:lumMod val="75000"/>
                <a:alpha val="5538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1DBAED8E-B4BA-2348-8B5F-5986E1DEBE64}"/>
                </a:ext>
              </a:extLst>
            </p:cNvPr>
            <p:cNvSpPr/>
            <p:nvPr/>
          </p:nvSpPr>
          <p:spPr>
            <a:xfrm>
              <a:off x="11870676" y="6055831"/>
              <a:ext cx="92315" cy="92269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2672113F-C958-1945-8822-32C9FC2AA9B4}"/>
                </a:ext>
              </a:extLst>
            </p:cNvPr>
            <p:cNvSpPr/>
            <p:nvPr/>
          </p:nvSpPr>
          <p:spPr>
            <a:xfrm>
              <a:off x="11962991" y="5960195"/>
              <a:ext cx="92315" cy="92269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35B40033-3E5C-0243-BEFC-1076E654F53C}"/>
                </a:ext>
              </a:extLst>
            </p:cNvPr>
            <p:cNvSpPr/>
            <p:nvPr/>
          </p:nvSpPr>
          <p:spPr>
            <a:xfrm>
              <a:off x="11962991" y="6149341"/>
              <a:ext cx="92315" cy="92269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51674A27-6F3F-D341-ABC6-F55B59C7AEFA}"/>
                </a:ext>
              </a:extLst>
            </p:cNvPr>
            <p:cNvSpPr/>
            <p:nvPr/>
          </p:nvSpPr>
          <p:spPr>
            <a:xfrm>
              <a:off x="11962991" y="6055831"/>
              <a:ext cx="92315" cy="922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CB7A42AF-DB76-1444-A07D-07535627368D}"/>
                </a:ext>
              </a:extLst>
            </p:cNvPr>
            <p:cNvSpPr/>
            <p:nvPr/>
          </p:nvSpPr>
          <p:spPr>
            <a:xfrm>
              <a:off x="12056844" y="5960195"/>
              <a:ext cx="92315" cy="92269"/>
            </a:xfrm>
            <a:prstGeom prst="rect">
              <a:avLst/>
            </a:prstGeom>
            <a:solidFill>
              <a:srgbClr val="FF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F764070F-4457-1B4B-9F5B-22EE83BC6BBE}"/>
                </a:ext>
              </a:extLst>
            </p:cNvPr>
            <p:cNvSpPr/>
            <p:nvPr/>
          </p:nvSpPr>
          <p:spPr>
            <a:xfrm>
              <a:off x="12056844" y="6149341"/>
              <a:ext cx="92315" cy="92269"/>
            </a:xfrm>
            <a:prstGeom prst="rect">
              <a:avLst/>
            </a:prstGeom>
            <a:solidFill>
              <a:srgbClr val="BE4D67">
                <a:alpha val="5529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72AC6AE4-6AD0-1541-AD59-6300B140C85E}"/>
                </a:ext>
              </a:extLst>
            </p:cNvPr>
            <p:cNvSpPr/>
            <p:nvPr/>
          </p:nvSpPr>
          <p:spPr>
            <a:xfrm>
              <a:off x="12056844" y="6055831"/>
              <a:ext cx="92315" cy="92269"/>
            </a:xfrm>
            <a:prstGeom prst="rect">
              <a:avLst/>
            </a:prstGeom>
            <a:solidFill>
              <a:srgbClr val="942093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0A0716B2-AE48-3148-B891-CB356544A7E2}"/>
              </a:ext>
            </a:extLst>
          </p:cNvPr>
          <p:cNvGrpSpPr/>
          <p:nvPr/>
        </p:nvGrpSpPr>
        <p:grpSpPr>
          <a:xfrm>
            <a:off x="9848406" y="3008567"/>
            <a:ext cx="440881" cy="324981"/>
            <a:chOff x="11773648" y="5960195"/>
            <a:chExt cx="381778" cy="281415"/>
          </a:xfrm>
        </p:grpSpPr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090554D0-FC10-294C-9235-DD221DA68CA7}"/>
                </a:ext>
              </a:extLst>
            </p:cNvPr>
            <p:cNvSpPr/>
            <p:nvPr/>
          </p:nvSpPr>
          <p:spPr>
            <a:xfrm>
              <a:off x="11773648" y="5960617"/>
              <a:ext cx="381778" cy="2809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75393EFF-DE8F-E543-8CA1-2CEF64A90D1E}"/>
                </a:ext>
              </a:extLst>
            </p:cNvPr>
            <p:cNvSpPr/>
            <p:nvPr/>
          </p:nvSpPr>
          <p:spPr>
            <a:xfrm>
              <a:off x="11776823" y="5960195"/>
              <a:ext cx="92315" cy="92269"/>
            </a:xfrm>
            <a:prstGeom prst="rect">
              <a:avLst/>
            </a:prstGeom>
            <a:solidFill>
              <a:schemeClr val="accent6">
                <a:lumMod val="75000"/>
                <a:alpha val="5528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E33058D6-741D-814F-B999-50F53714F4A6}"/>
                </a:ext>
              </a:extLst>
            </p:cNvPr>
            <p:cNvSpPr/>
            <p:nvPr/>
          </p:nvSpPr>
          <p:spPr>
            <a:xfrm>
              <a:off x="11776823" y="6149341"/>
              <a:ext cx="92315" cy="92269"/>
            </a:xfrm>
            <a:prstGeom prst="rect">
              <a:avLst/>
            </a:prstGeom>
            <a:solidFill>
              <a:srgbClr val="7030A0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76B41E2A-BE69-644B-85DC-0CBF9C8C11E0}"/>
                </a:ext>
              </a:extLst>
            </p:cNvPr>
            <p:cNvSpPr/>
            <p:nvPr/>
          </p:nvSpPr>
          <p:spPr>
            <a:xfrm>
              <a:off x="11776823" y="6055831"/>
              <a:ext cx="92315" cy="92269"/>
            </a:xfrm>
            <a:prstGeom prst="rect">
              <a:avLst/>
            </a:prstGeom>
            <a:solidFill>
              <a:schemeClr val="accent2">
                <a:lumMod val="75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46356E39-C259-754B-809A-AABF8572A2C6}"/>
                </a:ext>
              </a:extLst>
            </p:cNvPr>
            <p:cNvSpPr/>
            <p:nvPr/>
          </p:nvSpPr>
          <p:spPr>
            <a:xfrm>
              <a:off x="11870676" y="5960195"/>
              <a:ext cx="92315" cy="92269"/>
            </a:xfrm>
            <a:prstGeom prst="rect">
              <a:avLst/>
            </a:prstGeom>
            <a:solidFill>
              <a:srgbClr val="C0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highlight>
                  <a:srgbClr val="BE4D67"/>
                </a:highligh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E8167156-558D-E342-90F2-6FB52B0D6263}"/>
                </a:ext>
              </a:extLst>
            </p:cNvPr>
            <p:cNvSpPr/>
            <p:nvPr/>
          </p:nvSpPr>
          <p:spPr>
            <a:xfrm>
              <a:off x="11870676" y="6149341"/>
              <a:ext cx="92315" cy="92269"/>
            </a:xfrm>
            <a:prstGeom prst="rect">
              <a:avLst/>
            </a:prstGeom>
            <a:solidFill>
              <a:schemeClr val="accent5">
                <a:lumMod val="75000"/>
                <a:alpha val="5538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45ED70AE-AA39-DB4B-9D97-49C605350AAD}"/>
                </a:ext>
              </a:extLst>
            </p:cNvPr>
            <p:cNvSpPr/>
            <p:nvPr/>
          </p:nvSpPr>
          <p:spPr>
            <a:xfrm>
              <a:off x="11870676" y="6055831"/>
              <a:ext cx="92315" cy="92269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5FD58F7F-23F0-2240-8D15-A76F52771052}"/>
                </a:ext>
              </a:extLst>
            </p:cNvPr>
            <p:cNvSpPr/>
            <p:nvPr/>
          </p:nvSpPr>
          <p:spPr>
            <a:xfrm>
              <a:off x="11962991" y="5960195"/>
              <a:ext cx="92315" cy="92269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78C1C7C0-A62A-FF44-B4D9-917A649F4557}"/>
                </a:ext>
              </a:extLst>
            </p:cNvPr>
            <p:cNvSpPr/>
            <p:nvPr/>
          </p:nvSpPr>
          <p:spPr>
            <a:xfrm>
              <a:off x="11962991" y="6149341"/>
              <a:ext cx="92315" cy="92269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95561E7E-34DC-B94E-B231-E194C45B3DF9}"/>
                </a:ext>
              </a:extLst>
            </p:cNvPr>
            <p:cNvSpPr/>
            <p:nvPr/>
          </p:nvSpPr>
          <p:spPr>
            <a:xfrm>
              <a:off x="11962991" y="6055831"/>
              <a:ext cx="92315" cy="922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09D6E6F4-D199-F64D-A789-B795FEF1ABF4}"/>
                </a:ext>
              </a:extLst>
            </p:cNvPr>
            <p:cNvSpPr/>
            <p:nvPr/>
          </p:nvSpPr>
          <p:spPr>
            <a:xfrm>
              <a:off x="12056844" y="5960195"/>
              <a:ext cx="92315" cy="92269"/>
            </a:xfrm>
            <a:prstGeom prst="rect">
              <a:avLst/>
            </a:prstGeom>
            <a:solidFill>
              <a:srgbClr val="FF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D696A7BD-F084-2E4D-BBB9-6527439C4176}"/>
                </a:ext>
              </a:extLst>
            </p:cNvPr>
            <p:cNvSpPr/>
            <p:nvPr/>
          </p:nvSpPr>
          <p:spPr>
            <a:xfrm>
              <a:off x="12056844" y="6149341"/>
              <a:ext cx="92315" cy="92269"/>
            </a:xfrm>
            <a:prstGeom prst="rect">
              <a:avLst/>
            </a:prstGeom>
            <a:solidFill>
              <a:srgbClr val="BE4D67">
                <a:alpha val="5529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B6693DC9-0D2A-F448-9EBB-CF1A0E4475D9}"/>
                </a:ext>
              </a:extLst>
            </p:cNvPr>
            <p:cNvSpPr/>
            <p:nvPr/>
          </p:nvSpPr>
          <p:spPr>
            <a:xfrm>
              <a:off x="12056844" y="6055831"/>
              <a:ext cx="92315" cy="92269"/>
            </a:xfrm>
            <a:prstGeom prst="rect">
              <a:avLst/>
            </a:prstGeom>
            <a:solidFill>
              <a:srgbClr val="942093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63" name="Rectangle 162">
            <a:extLst>
              <a:ext uri="{FF2B5EF4-FFF2-40B4-BE49-F238E27FC236}">
                <a16:creationId xmlns:a16="http://schemas.microsoft.com/office/drawing/2014/main" id="{B92631D6-B1D8-DE43-980D-C5196C4C8147}"/>
              </a:ext>
            </a:extLst>
          </p:cNvPr>
          <p:cNvSpPr/>
          <p:nvPr/>
        </p:nvSpPr>
        <p:spPr>
          <a:xfrm>
            <a:off x="5336550" y="2180267"/>
            <a:ext cx="3685313" cy="144180"/>
          </a:xfrm>
          <a:prstGeom prst="rect">
            <a:avLst/>
          </a:prstGeom>
          <a:solidFill>
            <a:srgbClr val="ECD544">
              <a:alpha val="55092"/>
            </a:srgbClr>
          </a:solidFill>
          <a:ln>
            <a:solidFill>
              <a:srgbClr val="ECD5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B8170141-C5EA-674B-BC85-1FDA57A5FAAA}"/>
              </a:ext>
            </a:extLst>
          </p:cNvPr>
          <p:cNvGrpSpPr/>
          <p:nvPr/>
        </p:nvGrpSpPr>
        <p:grpSpPr>
          <a:xfrm rot="5631276">
            <a:off x="4265587" y="1356081"/>
            <a:ext cx="691402" cy="514548"/>
            <a:chOff x="-109092" y="327895"/>
            <a:chExt cx="1308171" cy="959286"/>
          </a:xfrm>
        </p:grpSpPr>
        <p:pic>
          <p:nvPicPr>
            <p:cNvPr id="205" name="Graphique 11">
              <a:extLst>
                <a:ext uri="{FF2B5EF4-FFF2-40B4-BE49-F238E27FC236}">
                  <a16:creationId xmlns:a16="http://schemas.microsoft.com/office/drawing/2014/main" id="{6FAD5BCA-45D0-4942-89A3-8513BB1E47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50338">
              <a:off x="399672" y="327895"/>
              <a:ext cx="799407" cy="959286"/>
            </a:xfrm>
            <a:prstGeom prst="rect">
              <a:avLst/>
            </a:prstGeom>
          </p:spPr>
        </p:pic>
        <p:pic>
          <p:nvPicPr>
            <p:cNvPr id="206" name="Graphique 24">
              <a:extLst>
                <a:ext uri="{FF2B5EF4-FFF2-40B4-BE49-F238E27FC236}">
                  <a16:creationId xmlns:a16="http://schemas.microsoft.com/office/drawing/2014/main" id="{84F6400F-1A38-FE49-A491-76D22AAB3C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951332">
              <a:off x="-39620" y="441758"/>
              <a:ext cx="694717" cy="833661"/>
            </a:xfrm>
            <a:prstGeom prst="rect">
              <a:avLst/>
            </a:prstGeom>
          </p:spPr>
        </p:pic>
      </p:grpSp>
      <p:grpSp>
        <p:nvGrpSpPr>
          <p:cNvPr id="166" name="Group 165">
            <a:extLst>
              <a:ext uri="{FF2B5EF4-FFF2-40B4-BE49-F238E27FC236}">
                <a16:creationId xmlns:a16="http://schemas.microsoft.com/office/drawing/2014/main" id="{E04B78F2-7E9B-C640-8FA6-59D72F475416}"/>
              </a:ext>
            </a:extLst>
          </p:cNvPr>
          <p:cNvGrpSpPr/>
          <p:nvPr/>
        </p:nvGrpSpPr>
        <p:grpSpPr>
          <a:xfrm>
            <a:off x="5263289" y="1314176"/>
            <a:ext cx="1467503" cy="733940"/>
            <a:chOff x="3556891" y="1232881"/>
            <a:chExt cx="5066218" cy="976874"/>
          </a:xfrm>
        </p:grpSpPr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91F924A1-4ABA-954A-833D-C32EA38389E3}"/>
                </a:ext>
              </a:extLst>
            </p:cNvPr>
            <p:cNvSpPr/>
            <p:nvPr/>
          </p:nvSpPr>
          <p:spPr>
            <a:xfrm>
              <a:off x="3567567" y="1232881"/>
              <a:ext cx="5055542" cy="197786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solidFill>
                <a:srgbClr val="BD3A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DC7AD1B0-286C-9747-8D08-DFA53366BF37}"/>
                </a:ext>
              </a:extLst>
            </p:cNvPr>
            <p:cNvSpPr/>
            <p:nvPr/>
          </p:nvSpPr>
          <p:spPr>
            <a:xfrm>
              <a:off x="3556891" y="2011969"/>
              <a:ext cx="5055542" cy="197786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solidFill>
                <a:srgbClr val="524D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7D72E7E3-7D4B-B745-A896-4B7002CC6B8D}"/>
                </a:ext>
              </a:extLst>
            </p:cNvPr>
            <p:cNvSpPr/>
            <p:nvPr/>
          </p:nvSpPr>
          <p:spPr>
            <a:xfrm>
              <a:off x="3562850" y="1616193"/>
              <a:ext cx="5055542" cy="197786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solidFill>
                <a:srgbClr val="3BA6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167" name="Picture 5" descr="strawberry_shutterstock_291420563.jpg">
            <a:extLst>
              <a:ext uri="{FF2B5EF4-FFF2-40B4-BE49-F238E27FC236}">
                <a16:creationId xmlns:a16="http://schemas.microsoft.com/office/drawing/2014/main" id="{431437BB-1CCA-5448-9034-A433F7D4AA5B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81427" y="1445540"/>
            <a:ext cx="326601" cy="382268"/>
          </a:xfrm>
          <a:prstGeom prst="rect">
            <a:avLst/>
          </a:prstGeom>
        </p:spPr>
      </p:pic>
      <p:pic>
        <p:nvPicPr>
          <p:cNvPr id="168" name="Image 316">
            <a:extLst>
              <a:ext uri="{FF2B5EF4-FFF2-40B4-BE49-F238E27FC236}">
                <a16:creationId xmlns:a16="http://schemas.microsoft.com/office/drawing/2014/main" id="{F1D1E58E-4890-1C47-859F-515C494915A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89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40964" y="1079655"/>
            <a:ext cx="420475" cy="420478"/>
          </a:xfrm>
          <a:prstGeom prst="rect">
            <a:avLst/>
          </a:prstGeom>
        </p:spPr>
      </p:pic>
      <p:pic>
        <p:nvPicPr>
          <p:cNvPr id="169" name="Image 127">
            <a:extLst>
              <a:ext uri="{FF2B5EF4-FFF2-40B4-BE49-F238E27FC236}">
                <a16:creationId xmlns:a16="http://schemas.microsoft.com/office/drawing/2014/main" id="{5C4C83CC-5AF4-EA47-B58D-326668D746D8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123962" y="1769539"/>
            <a:ext cx="426250" cy="345802"/>
          </a:xfrm>
          <a:prstGeom prst="rect">
            <a:avLst/>
          </a:prstGeom>
        </p:spPr>
      </p:pic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656B52B3-B3A0-C14E-B84D-8442A987570D}"/>
              </a:ext>
            </a:extLst>
          </p:cNvPr>
          <p:cNvCxnSpPr>
            <a:cxnSpLocks/>
          </p:cNvCxnSpPr>
          <p:nvPr/>
        </p:nvCxnSpPr>
        <p:spPr>
          <a:xfrm flipV="1">
            <a:off x="4856199" y="1310916"/>
            <a:ext cx="242045" cy="2059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484604F2-F3CA-7648-8095-3AFA5FBDCFC1}"/>
              </a:ext>
            </a:extLst>
          </p:cNvPr>
          <p:cNvCxnSpPr>
            <a:cxnSpLocks/>
          </p:cNvCxnSpPr>
          <p:nvPr/>
        </p:nvCxnSpPr>
        <p:spPr>
          <a:xfrm>
            <a:off x="4830132" y="1717314"/>
            <a:ext cx="242045" cy="2059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E0C1F0EA-2DE0-CD4A-A821-6963B75341C8}"/>
              </a:ext>
            </a:extLst>
          </p:cNvPr>
          <p:cNvCxnSpPr>
            <a:cxnSpLocks/>
          </p:cNvCxnSpPr>
          <p:nvPr/>
        </p:nvCxnSpPr>
        <p:spPr>
          <a:xfrm flipV="1">
            <a:off x="4841849" y="1615169"/>
            <a:ext cx="264425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C37F2D13-B38E-7345-83A4-517EB099EFF7}"/>
              </a:ext>
            </a:extLst>
          </p:cNvPr>
          <p:cNvCxnSpPr>
            <a:cxnSpLocks/>
          </p:cNvCxnSpPr>
          <p:nvPr/>
        </p:nvCxnSpPr>
        <p:spPr>
          <a:xfrm flipV="1">
            <a:off x="4842712" y="1076495"/>
            <a:ext cx="263558" cy="28732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172D3B13-251D-FE44-8613-AA2B99668DC0}"/>
              </a:ext>
            </a:extLst>
          </p:cNvPr>
          <p:cNvGrpSpPr/>
          <p:nvPr/>
        </p:nvGrpSpPr>
        <p:grpSpPr>
          <a:xfrm rot="5631276">
            <a:off x="8956090" y="1988351"/>
            <a:ext cx="691402" cy="514548"/>
            <a:chOff x="-109092" y="327895"/>
            <a:chExt cx="1308171" cy="959286"/>
          </a:xfrm>
        </p:grpSpPr>
        <p:pic>
          <p:nvPicPr>
            <p:cNvPr id="208" name="Graphique 11">
              <a:extLst>
                <a:ext uri="{FF2B5EF4-FFF2-40B4-BE49-F238E27FC236}">
                  <a16:creationId xmlns:a16="http://schemas.microsoft.com/office/drawing/2014/main" id="{909376DD-7F69-4340-88ED-876CE7F6AA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550338">
              <a:off x="399672" y="327895"/>
              <a:ext cx="799407" cy="959286"/>
            </a:xfrm>
            <a:prstGeom prst="rect">
              <a:avLst/>
            </a:prstGeom>
          </p:spPr>
        </p:pic>
        <p:pic>
          <p:nvPicPr>
            <p:cNvPr id="209" name="Graphique 24">
              <a:extLst>
                <a:ext uri="{FF2B5EF4-FFF2-40B4-BE49-F238E27FC236}">
                  <a16:creationId xmlns:a16="http://schemas.microsoft.com/office/drawing/2014/main" id="{739E0732-C120-E241-9D5D-B7D12E271E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951332">
              <a:off x="-39620" y="441758"/>
              <a:ext cx="694717" cy="833661"/>
            </a:xfrm>
            <a:prstGeom prst="rect">
              <a:avLst/>
            </a:prstGeom>
          </p:spPr>
        </p:pic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435DF633-5A96-CE4B-9F6E-BA68CF2AFC16}"/>
              </a:ext>
            </a:extLst>
          </p:cNvPr>
          <p:cNvGrpSpPr/>
          <p:nvPr/>
        </p:nvGrpSpPr>
        <p:grpSpPr>
          <a:xfrm>
            <a:off x="9953792" y="1946446"/>
            <a:ext cx="1467503" cy="733940"/>
            <a:chOff x="3556891" y="1232881"/>
            <a:chExt cx="5066218" cy="976874"/>
          </a:xfrm>
        </p:grpSpPr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1E906020-5A18-D94C-ABDC-9307351D7EB5}"/>
                </a:ext>
              </a:extLst>
            </p:cNvPr>
            <p:cNvSpPr/>
            <p:nvPr/>
          </p:nvSpPr>
          <p:spPr>
            <a:xfrm>
              <a:off x="3567567" y="1232881"/>
              <a:ext cx="5055542" cy="197786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solidFill>
                <a:srgbClr val="BD3A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EE2AEEE4-C2B9-104F-BD0F-B39C6E638AEA}"/>
                </a:ext>
              </a:extLst>
            </p:cNvPr>
            <p:cNvSpPr/>
            <p:nvPr/>
          </p:nvSpPr>
          <p:spPr>
            <a:xfrm>
              <a:off x="3556891" y="2011969"/>
              <a:ext cx="5055542" cy="197786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solidFill>
                <a:srgbClr val="524D6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3" name="Rectangle 212">
              <a:extLst>
                <a:ext uri="{FF2B5EF4-FFF2-40B4-BE49-F238E27FC236}">
                  <a16:creationId xmlns:a16="http://schemas.microsoft.com/office/drawing/2014/main" id="{F43AF6DE-E472-C342-BC88-22ACC454C0FC}"/>
                </a:ext>
              </a:extLst>
            </p:cNvPr>
            <p:cNvSpPr/>
            <p:nvPr/>
          </p:nvSpPr>
          <p:spPr>
            <a:xfrm>
              <a:off x="3562850" y="1616193"/>
              <a:ext cx="5055542" cy="197786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solidFill>
                <a:srgbClr val="3BA69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14" name="Picture 5" descr="strawberry_shutterstock_291420563.jpg">
            <a:extLst>
              <a:ext uri="{FF2B5EF4-FFF2-40B4-BE49-F238E27FC236}">
                <a16:creationId xmlns:a16="http://schemas.microsoft.com/office/drawing/2014/main" id="{87B0D557-0FFC-234B-BEE6-8BC5B969FCF9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71930" y="2077810"/>
            <a:ext cx="326601" cy="382268"/>
          </a:xfrm>
          <a:prstGeom prst="rect">
            <a:avLst/>
          </a:prstGeom>
        </p:spPr>
      </p:pic>
      <p:pic>
        <p:nvPicPr>
          <p:cNvPr id="215" name="Image 127">
            <a:extLst>
              <a:ext uri="{FF2B5EF4-FFF2-40B4-BE49-F238E27FC236}">
                <a16:creationId xmlns:a16="http://schemas.microsoft.com/office/drawing/2014/main" id="{2551C437-CA56-6547-8E1A-18F8B3556009}"/>
              </a:ext>
            </a:extLst>
          </p:cNvPr>
          <p:cNvPicPr>
            <a:picLocks noChangeAspect="1"/>
          </p:cNvPicPr>
          <p:nvPr/>
        </p:nvPicPr>
        <p:blipFill>
          <a:blip r:embed="rId9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14465" y="2401809"/>
            <a:ext cx="426250" cy="345802"/>
          </a:xfrm>
          <a:prstGeom prst="rect">
            <a:avLst/>
          </a:prstGeom>
        </p:spPr>
      </p:pic>
      <p:cxnSp>
        <p:nvCxnSpPr>
          <p:cNvPr id="216" name="Straight Arrow Connector 215">
            <a:extLst>
              <a:ext uri="{FF2B5EF4-FFF2-40B4-BE49-F238E27FC236}">
                <a16:creationId xmlns:a16="http://schemas.microsoft.com/office/drawing/2014/main" id="{77A54B21-7ED5-6646-8B5E-7302A48D1AC9}"/>
              </a:ext>
            </a:extLst>
          </p:cNvPr>
          <p:cNvCxnSpPr>
            <a:cxnSpLocks/>
          </p:cNvCxnSpPr>
          <p:nvPr/>
        </p:nvCxnSpPr>
        <p:spPr>
          <a:xfrm flipV="1">
            <a:off x="9546702" y="1943186"/>
            <a:ext cx="242045" cy="2059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Arrow Connector 216">
            <a:extLst>
              <a:ext uri="{FF2B5EF4-FFF2-40B4-BE49-F238E27FC236}">
                <a16:creationId xmlns:a16="http://schemas.microsoft.com/office/drawing/2014/main" id="{76F596AA-0C58-2B4F-B935-A15280EE5FEF}"/>
              </a:ext>
            </a:extLst>
          </p:cNvPr>
          <p:cNvCxnSpPr>
            <a:cxnSpLocks/>
          </p:cNvCxnSpPr>
          <p:nvPr/>
        </p:nvCxnSpPr>
        <p:spPr>
          <a:xfrm>
            <a:off x="9520635" y="2349584"/>
            <a:ext cx="242045" cy="2059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Arrow Connector 217">
            <a:extLst>
              <a:ext uri="{FF2B5EF4-FFF2-40B4-BE49-F238E27FC236}">
                <a16:creationId xmlns:a16="http://schemas.microsoft.com/office/drawing/2014/main" id="{F9EE7D40-6051-0647-A7E8-C72B0D7865BE}"/>
              </a:ext>
            </a:extLst>
          </p:cNvPr>
          <p:cNvCxnSpPr>
            <a:cxnSpLocks/>
          </p:cNvCxnSpPr>
          <p:nvPr/>
        </p:nvCxnSpPr>
        <p:spPr>
          <a:xfrm flipV="1">
            <a:off x="9532352" y="2247439"/>
            <a:ext cx="264425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5" name="Image 316">
            <a:extLst>
              <a:ext uri="{FF2B5EF4-FFF2-40B4-BE49-F238E27FC236}">
                <a16:creationId xmlns:a16="http://schemas.microsoft.com/office/drawing/2014/main" id="{2F3BB694-0C40-034B-95D0-1EF2049745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890" b="10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27797" y="1703453"/>
            <a:ext cx="420475" cy="420478"/>
          </a:xfrm>
          <a:prstGeom prst="rect">
            <a:avLst/>
          </a:prstGeom>
        </p:spPr>
      </p:pic>
      <p:cxnSp>
        <p:nvCxnSpPr>
          <p:cNvPr id="279" name="Straight Arrow Connector 278">
            <a:extLst>
              <a:ext uri="{FF2B5EF4-FFF2-40B4-BE49-F238E27FC236}">
                <a16:creationId xmlns:a16="http://schemas.microsoft.com/office/drawing/2014/main" id="{25D2F6E4-1F14-794A-817A-524C68B8CD3D}"/>
              </a:ext>
            </a:extLst>
          </p:cNvPr>
          <p:cNvCxnSpPr>
            <a:cxnSpLocks/>
          </p:cNvCxnSpPr>
          <p:nvPr/>
        </p:nvCxnSpPr>
        <p:spPr>
          <a:xfrm>
            <a:off x="4850027" y="1902354"/>
            <a:ext cx="263558" cy="28732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153457C4-1302-2241-BD66-2241BBEC88F1}"/>
              </a:ext>
            </a:extLst>
          </p:cNvPr>
          <p:cNvGrpSpPr/>
          <p:nvPr/>
        </p:nvGrpSpPr>
        <p:grpSpPr>
          <a:xfrm>
            <a:off x="5182687" y="802887"/>
            <a:ext cx="440881" cy="324981"/>
            <a:chOff x="11773648" y="5960195"/>
            <a:chExt cx="381778" cy="281415"/>
          </a:xfrm>
        </p:grpSpPr>
        <p:sp>
          <p:nvSpPr>
            <p:cNvPr id="314" name="Rectangle 313">
              <a:extLst>
                <a:ext uri="{FF2B5EF4-FFF2-40B4-BE49-F238E27FC236}">
                  <a16:creationId xmlns:a16="http://schemas.microsoft.com/office/drawing/2014/main" id="{B8A87015-2B19-C74A-8938-C4231F866237}"/>
                </a:ext>
              </a:extLst>
            </p:cNvPr>
            <p:cNvSpPr/>
            <p:nvPr/>
          </p:nvSpPr>
          <p:spPr>
            <a:xfrm>
              <a:off x="11773648" y="5960617"/>
              <a:ext cx="381778" cy="2809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5" name="Rectangle 314">
              <a:extLst>
                <a:ext uri="{FF2B5EF4-FFF2-40B4-BE49-F238E27FC236}">
                  <a16:creationId xmlns:a16="http://schemas.microsoft.com/office/drawing/2014/main" id="{E80BD768-6662-4648-A808-E437E81C11E5}"/>
                </a:ext>
              </a:extLst>
            </p:cNvPr>
            <p:cNvSpPr/>
            <p:nvPr/>
          </p:nvSpPr>
          <p:spPr>
            <a:xfrm>
              <a:off x="11776823" y="5960195"/>
              <a:ext cx="92315" cy="92269"/>
            </a:xfrm>
            <a:prstGeom prst="rect">
              <a:avLst/>
            </a:prstGeom>
            <a:solidFill>
              <a:schemeClr val="accent6">
                <a:lumMod val="75000"/>
                <a:alpha val="5528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6" name="Rectangle 315">
              <a:extLst>
                <a:ext uri="{FF2B5EF4-FFF2-40B4-BE49-F238E27FC236}">
                  <a16:creationId xmlns:a16="http://schemas.microsoft.com/office/drawing/2014/main" id="{1D56F919-CD53-E449-9B62-F45CCE093091}"/>
                </a:ext>
              </a:extLst>
            </p:cNvPr>
            <p:cNvSpPr/>
            <p:nvPr/>
          </p:nvSpPr>
          <p:spPr>
            <a:xfrm>
              <a:off x="11776823" y="6149341"/>
              <a:ext cx="92315" cy="92269"/>
            </a:xfrm>
            <a:prstGeom prst="rect">
              <a:avLst/>
            </a:prstGeom>
            <a:solidFill>
              <a:srgbClr val="7030A0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7" name="Rectangle 316">
              <a:extLst>
                <a:ext uri="{FF2B5EF4-FFF2-40B4-BE49-F238E27FC236}">
                  <a16:creationId xmlns:a16="http://schemas.microsoft.com/office/drawing/2014/main" id="{630C2D92-3EE0-754A-9D24-BEC966B7E890}"/>
                </a:ext>
              </a:extLst>
            </p:cNvPr>
            <p:cNvSpPr/>
            <p:nvPr/>
          </p:nvSpPr>
          <p:spPr>
            <a:xfrm>
              <a:off x="11776823" y="6055831"/>
              <a:ext cx="92315" cy="92269"/>
            </a:xfrm>
            <a:prstGeom prst="rect">
              <a:avLst/>
            </a:prstGeom>
            <a:solidFill>
              <a:schemeClr val="accent2">
                <a:lumMod val="75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9FF426BE-EFFE-CD47-94BD-5DCCC4301CDF}"/>
                </a:ext>
              </a:extLst>
            </p:cNvPr>
            <p:cNvSpPr/>
            <p:nvPr/>
          </p:nvSpPr>
          <p:spPr>
            <a:xfrm>
              <a:off x="11870676" y="5960195"/>
              <a:ext cx="92315" cy="92269"/>
            </a:xfrm>
            <a:prstGeom prst="rect">
              <a:avLst/>
            </a:prstGeom>
            <a:solidFill>
              <a:srgbClr val="C0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highlight>
                  <a:srgbClr val="BE4D67"/>
                </a:highligh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D73BF394-2A9F-3247-937C-258ADA2A3A82}"/>
                </a:ext>
              </a:extLst>
            </p:cNvPr>
            <p:cNvSpPr/>
            <p:nvPr/>
          </p:nvSpPr>
          <p:spPr>
            <a:xfrm>
              <a:off x="11870676" y="6149341"/>
              <a:ext cx="92315" cy="92269"/>
            </a:xfrm>
            <a:prstGeom prst="rect">
              <a:avLst/>
            </a:prstGeom>
            <a:solidFill>
              <a:schemeClr val="accent5">
                <a:lumMod val="75000"/>
                <a:alpha val="5538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0" name="Rectangle 319">
              <a:extLst>
                <a:ext uri="{FF2B5EF4-FFF2-40B4-BE49-F238E27FC236}">
                  <a16:creationId xmlns:a16="http://schemas.microsoft.com/office/drawing/2014/main" id="{20F85178-EC3E-2847-A787-7E43FF1F5F89}"/>
                </a:ext>
              </a:extLst>
            </p:cNvPr>
            <p:cNvSpPr/>
            <p:nvPr/>
          </p:nvSpPr>
          <p:spPr>
            <a:xfrm>
              <a:off x="11870676" y="6055831"/>
              <a:ext cx="92315" cy="92269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1" name="Rectangle 320">
              <a:extLst>
                <a:ext uri="{FF2B5EF4-FFF2-40B4-BE49-F238E27FC236}">
                  <a16:creationId xmlns:a16="http://schemas.microsoft.com/office/drawing/2014/main" id="{87040E79-9597-F640-AE29-CE7ACC4252D6}"/>
                </a:ext>
              </a:extLst>
            </p:cNvPr>
            <p:cNvSpPr/>
            <p:nvPr/>
          </p:nvSpPr>
          <p:spPr>
            <a:xfrm>
              <a:off x="11962991" y="5960195"/>
              <a:ext cx="92315" cy="92269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2" name="Rectangle 321">
              <a:extLst>
                <a:ext uri="{FF2B5EF4-FFF2-40B4-BE49-F238E27FC236}">
                  <a16:creationId xmlns:a16="http://schemas.microsoft.com/office/drawing/2014/main" id="{9B7A1068-7941-0C46-A7CF-1524EB0FF82E}"/>
                </a:ext>
              </a:extLst>
            </p:cNvPr>
            <p:cNvSpPr/>
            <p:nvPr/>
          </p:nvSpPr>
          <p:spPr>
            <a:xfrm>
              <a:off x="11962991" y="6149341"/>
              <a:ext cx="92315" cy="92269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3" name="Rectangle 322">
              <a:extLst>
                <a:ext uri="{FF2B5EF4-FFF2-40B4-BE49-F238E27FC236}">
                  <a16:creationId xmlns:a16="http://schemas.microsoft.com/office/drawing/2014/main" id="{7920144B-B1D5-4B42-9B57-F224FEC5066F}"/>
                </a:ext>
              </a:extLst>
            </p:cNvPr>
            <p:cNvSpPr/>
            <p:nvPr/>
          </p:nvSpPr>
          <p:spPr>
            <a:xfrm>
              <a:off x="11962991" y="6055831"/>
              <a:ext cx="92315" cy="922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E4FC733C-E9F1-284C-A2D1-D17939F245DC}"/>
                </a:ext>
              </a:extLst>
            </p:cNvPr>
            <p:cNvSpPr/>
            <p:nvPr/>
          </p:nvSpPr>
          <p:spPr>
            <a:xfrm>
              <a:off x="12056844" y="5960195"/>
              <a:ext cx="92315" cy="92269"/>
            </a:xfrm>
            <a:prstGeom prst="rect">
              <a:avLst/>
            </a:prstGeom>
            <a:solidFill>
              <a:srgbClr val="FF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931EFEB0-83C0-2446-97F3-643BB1E0F07F}"/>
                </a:ext>
              </a:extLst>
            </p:cNvPr>
            <p:cNvSpPr/>
            <p:nvPr/>
          </p:nvSpPr>
          <p:spPr>
            <a:xfrm>
              <a:off x="12056844" y="6149341"/>
              <a:ext cx="92315" cy="92269"/>
            </a:xfrm>
            <a:prstGeom prst="rect">
              <a:avLst/>
            </a:prstGeom>
            <a:solidFill>
              <a:srgbClr val="BE4D67">
                <a:alpha val="5529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6" name="Rectangle 325">
              <a:extLst>
                <a:ext uri="{FF2B5EF4-FFF2-40B4-BE49-F238E27FC236}">
                  <a16:creationId xmlns:a16="http://schemas.microsoft.com/office/drawing/2014/main" id="{8B3F3C40-1A91-5947-93FE-64FAFA966571}"/>
                </a:ext>
              </a:extLst>
            </p:cNvPr>
            <p:cNvSpPr/>
            <p:nvPr/>
          </p:nvSpPr>
          <p:spPr>
            <a:xfrm>
              <a:off x="12056844" y="6055831"/>
              <a:ext cx="92315" cy="92269"/>
            </a:xfrm>
            <a:prstGeom prst="rect">
              <a:avLst/>
            </a:prstGeom>
            <a:solidFill>
              <a:srgbClr val="942093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329" name="Straight Arrow Connector 328">
            <a:extLst>
              <a:ext uri="{FF2B5EF4-FFF2-40B4-BE49-F238E27FC236}">
                <a16:creationId xmlns:a16="http://schemas.microsoft.com/office/drawing/2014/main" id="{913ACF4A-B523-7748-BDB9-4DB9C596AB60}"/>
              </a:ext>
            </a:extLst>
          </p:cNvPr>
          <p:cNvCxnSpPr>
            <a:cxnSpLocks/>
          </p:cNvCxnSpPr>
          <p:nvPr/>
        </p:nvCxnSpPr>
        <p:spPr>
          <a:xfrm flipV="1">
            <a:off x="9508431" y="1665914"/>
            <a:ext cx="263558" cy="28732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8" name="Group 357">
            <a:extLst>
              <a:ext uri="{FF2B5EF4-FFF2-40B4-BE49-F238E27FC236}">
                <a16:creationId xmlns:a16="http://schemas.microsoft.com/office/drawing/2014/main" id="{C297C28B-04A0-A946-B908-3F08F050CB03}"/>
              </a:ext>
            </a:extLst>
          </p:cNvPr>
          <p:cNvGrpSpPr/>
          <p:nvPr/>
        </p:nvGrpSpPr>
        <p:grpSpPr>
          <a:xfrm>
            <a:off x="9848406" y="1392307"/>
            <a:ext cx="440881" cy="324981"/>
            <a:chOff x="11773648" y="5960195"/>
            <a:chExt cx="381778" cy="281415"/>
          </a:xfrm>
        </p:grpSpPr>
        <p:sp>
          <p:nvSpPr>
            <p:cNvPr id="359" name="Rectangle 358">
              <a:extLst>
                <a:ext uri="{FF2B5EF4-FFF2-40B4-BE49-F238E27FC236}">
                  <a16:creationId xmlns:a16="http://schemas.microsoft.com/office/drawing/2014/main" id="{2CE95E47-CB13-D944-BB6D-863A0E80395E}"/>
                </a:ext>
              </a:extLst>
            </p:cNvPr>
            <p:cNvSpPr/>
            <p:nvPr/>
          </p:nvSpPr>
          <p:spPr>
            <a:xfrm>
              <a:off x="11773648" y="5960617"/>
              <a:ext cx="381778" cy="28099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0" name="Rectangle 359">
              <a:extLst>
                <a:ext uri="{FF2B5EF4-FFF2-40B4-BE49-F238E27FC236}">
                  <a16:creationId xmlns:a16="http://schemas.microsoft.com/office/drawing/2014/main" id="{4E52AC88-BD4B-B441-A934-8EFD074BD530}"/>
                </a:ext>
              </a:extLst>
            </p:cNvPr>
            <p:cNvSpPr/>
            <p:nvPr/>
          </p:nvSpPr>
          <p:spPr>
            <a:xfrm>
              <a:off x="11776823" y="5960195"/>
              <a:ext cx="92315" cy="92269"/>
            </a:xfrm>
            <a:prstGeom prst="rect">
              <a:avLst/>
            </a:prstGeom>
            <a:solidFill>
              <a:schemeClr val="accent6">
                <a:lumMod val="75000"/>
                <a:alpha val="5528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1" name="Rectangle 360">
              <a:extLst>
                <a:ext uri="{FF2B5EF4-FFF2-40B4-BE49-F238E27FC236}">
                  <a16:creationId xmlns:a16="http://schemas.microsoft.com/office/drawing/2014/main" id="{A1CDA969-92FF-1246-A5AD-DD251836A966}"/>
                </a:ext>
              </a:extLst>
            </p:cNvPr>
            <p:cNvSpPr/>
            <p:nvPr/>
          </p:nvSpPr>
          <p:spPr>
            <a:xfrm>
              <a:off x="11776823" y="6149341"/>
              <a:ext cx="92315" cy="92269"/>
            </a:xfrm>
            <a:prstGeom prst="rect">
              <a:avLst/>
            </a:prstGeom>
            <a:solidFill>
              <a:srgbClr val="7030A0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2" name="Rectangle 361">
              <a:extLst>
                <a:ext uri="{FF2B5EF4-FFF2-40B4-BE49-F238E27FC236}">
                  <a16:creationId xmlns:a16="http://schemas.microsoft.com/office/drawing/2014/main" id="{ABDDAE8E-89F1-254F-ACA2-09D2A98DF6A7}"/>
                </a:ext>
              </a:extLst>
            </p:cNvPr>
            <p:cNvSpPr/>
            <p:nvPr/>
          </p:nvSpPr>
          <p:spPr>
            <a:xfrm>
              <a:off x="11776823" y="6055831"/>
              <a:ext cx="92315" cy="92269"/>
            </a:xfrm>
            <a:prstGeom prst="rect">
              <a:avLst/>
            </a:prstGeom>
            <a:solidFill>
              <a:schemeClr val="accent2">
                <a:lumMod val="75000"/>
                <a:alpha val="5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3" name="Rectangle 362">
              <a:extLst>
                <a:ext uri="{FF2B5EF4-FFF2-40B4-BE49-F238E27FC236}">
                  <a16:creationId xmlns:a16="http://schemas.microsoft.com/office/drawing/2014/main" id="{46E62514-C3B8-BA4A-9FC7-71A542AA7E98}"/>
                </a:ext>
              </a:extLst>
            </p:cNvPr>
            <p:cNvSpPr/>
            <p:nvPr/>
          </p:nvSpPr>
          <p:spPr>
            <a:xfrm>
              <a:off x="11870676" y="5960195"/>
              <a:ext cx="92315" cy="92269"/>
            </a:xfrm>
            <a:prstGeom prst="rect">
              <a:avLst/>
            </a:prstGeom>
            <a:solidFill>
              <a:srgbClr val="C0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highlight>
                  <a:srgbClr val="BE4D67"/>
                </a:highligh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4" name="Rectangle 363">
              <a:extLst>
                <a:ext uri="{FF2B5EF4-FFF2-40B4-BE49-F238E27FC236}">
                  <a16:creationId xmlns:a16="http://schemas.microsoft.com/office/drawing/2014/main" id="{EFE8EAC6-3645-3446-9D5C-B6380836E605}"/>
                </a:ext>
              </a:extLst>
            </p:cNvPr>
            <p:cNvSpPr/>
            <p:nvPr/>
          </p:nvSpPr>
          <p:spPr>
            <a:xfrm>
              <a:off x="11870676" y="6149341"/>
              <a:ext cx="92315" cy="92269"/>
            </a:xfrm>
            <a:prstGeom prst="rect">
              <a:avLst/>
            </a:prstGeom>
            <a:solidFill>
              <a:schemeClr val="accent5">
                <a:lumMod val="75000"/>
                <a:alpha val="55386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5" name="Rectangle 364">
              <a:extLst>
                <a:ext uri="{FF2B5EF4-FFF2-40B4-BE49-F238E27FC236}">
                  <a16:creationId xmlns:a16="http://schemas.microsoft.com/office/drawing/2014/main" id="{3365A2D5-05E6-AA4C-A175-3079AC7F3915}"/>
                </a:ext>
              </a:extLst>
            </p:cNvPr>
            <p:cNvSpPr/>
            <p:nvPr/>
          </p:nvSpPr>
          <p:spPr>
            <a:xfrm>
              <a:off x="11870676" y="6055831"/>
              <a:ext cx="92315" cy="92269"/>
            </a:xfrm>
            <a:prstGeom prst="rect">
              <a:avLst/>
            </a:prstGeom>
            <a:solidFill>
              <a:srgbClr val="3BA691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6" name="Rectangle 365">
              <a:extLst>
                <a:ext uri="{FF2B5EF4-FFF2-40B4-BE49-F238E27FC236}">
                  <a16:creationId xmlns:a16="http://schemas.microsoft.com/office/drawing/2014/main" id="{46CCF309-D40C-4F46-8C22-01B4C18E7F77}"/>
                </a:ext>
              </a:extLst>
            </p:cNvPr>
            <p:cNvSpPr/>
            <p:nvPr/>
          </p:nvSpPr>
          <p:spPr>
            <a:xfrm>
              <a:off x="11962991" y="5960195"/>
              <a:ext cx="92315" cy="92269"/>
            </a:xfrm>
            <a:prstGeom prst="rect">
              <a:avLst/>
            </a:prstGeom>
            <a:solidFill>
              <a:srgbClr val="BD3A6D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7" name="Rectangle 366">
              <a:extLst>
                <a:ext uri="{FF2B5EF4-FFF2-40B4-BE49-F238E27FC236}">
                  <a16:creationId xmlns:a16="http://schemas.microsoft.com/office/drawing/2014/main" id="{659F225B-97AF-1843-8553-192ECDDDF0FC}"/>
                </a:ext>
              </a:extLst>
            </p:cNvPr>
            <p:cNvSpPr/>
            <p:nvPr/>
          </p:nvSpPr>
          <p:spPr>
            <a:xfrm>
              <a:off x="11962991" y="6149341"/>
              <a:ext cx="92315" cy="92269"/>
            </a:xfrm>
            <a:prstGeom prst="rect">
              <a:avLst/>
            </a:prstGeom>
            <a:solidFill>
              <a:srgbClr val="524D67">
                <a:alpha val="5538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8" name="Rectangle 367">
              <a:extLst>
                <a:ext uri="{FF2B5EF4-FFF2-40B4-BE49-F238E27FC236}">
                  <a16:creationId xmlns:a16="http://schemas.microsoft.com/office/drawing/2014/main" id="{E8EDDC26-2D6A-F047-80A0-54E6DE20294C}"/>
                </a:ext>
              </a:extLst>
            </p:cNvPr>
            <p:cNvSpPr/>
            <p:nvPr/>
          </p:nvSpPr>
          <p:spPr>
            <a:xfrm>
              <a:off x="11962991" y="6055831"/>
              <a:ext cx="92315" cy="922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9" name="Rectangle 368">
              <a:extLst>
                <a:ext uri="{FF2B5EF4-FFF2-40B4-BE49-F238E27FC236}">
                  <a16:creationId xmlns:a16="http://schemas.microsoft.com/office/drawing/2014/main" id="{B75C012A-9DD3-374C-AD33-5B3E5800A50F}"/>
                </a:ext>
              </a:extLst>
            </p:cNvPr>
            <p:cNvSpPr/>
            <p:nvPr/>
          </p:nvSpPr>
          <p:spPr>
            <a:xfrm>
              <a:off x="12056844" y="5960195"/>
              <a:ext cx="92315" cy="92269"/>
            </a:xfrm>
            <a:prstGeom prst="rect">
              <a:avLst/>
            </a:prstGeom>
            <a:solidFill>
              <a:srgbClr val="FF0000">
                <a:alpha val="5528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0" name="Rectangle 369">
              <a:extLst>
                <a:ext uri="{FF2B5EF4-FFF2-40B4-BE49-F238E27FC236}">
                  <a16:creationId xmlns:a16="http://schemas.microsoft.com/office/drawing/2014/main" id="{21120D89-29C4-DB4B-AE7A-2680BF5794B3}"/>
                </a:ext>
              </a:extLst>
            </p:cNvPr>
            <p:cNvSpPr/>
            <p:nvPr/>
          </p:nvSpPr>
          <p:spPr>
            <a:xfrm>
              <a:off x="12056844" y="6149341"/>
              <a:ext cx="92315" cy="92269"/>
            </a:xfrm>
            <a:prstGeom prst="rect">
              <a:avLst/>
            </a:prstGeom>
            <a:solidFill>
              <a:srgbClr val="BE4D67">
                <a:alpha val="5529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1" name="Rectangle 370">
              <a:extLst>
                <a:ext uri="{FF2B5EF4-FFF2-40B4-BE49-F238E27FC236}">
                  <a16:creationId xmlns:a16="http://schemas.microsoft.com/office/drawing/2014/main" id="{4CFAE428-ACF8-E549-AA85-475325783C53}"/>
                </a:ext>
              </a:extLst>
            </p:cNvPr>
            <p:cNvSpPr/>
            <p:nvPr/>
          </p:nvSpPr>
          <p:spPr>
            <a:xfrm>
              <a:off x="12056844" y="6055831"/>
              <a:ext cx="92315" cy="92269"/>
            </a:xfrm>
            <a:prstGeom prst="rect">
              <a:avLst/>
            </a:prstGeom>
            <a:solidFill>
              <a:srgbClr val="942093">
                <a:alpha val="5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23EEB72E-BD25-4E42-BDA6-AF6C84C6C54A}"/>
              </a:ext>
            </a:extLst>
          </p:cNvPr>
          <p:cNvGrpSpPr/>
          <p:nvPr/>
        </p:nvGrpSpPr>
        <p:grpSpPr>
          <a:xfrm>
            <a:off x="2016565" y="858567"/>
            <a:ext cx="2327012" cy="1250716"/>
            <a:chOff x="2217787" y="5484683"/>
            <a:chExt cx="2327012" cy="1250716"/>
          </a:xfrm>
        </p:grpSpPr>
        <p:sp>
          <p:nvSpPr>
            <p:cNvPr id="146" name="Cylindre 40">
              <a:extLst>
                <a:ext uri="{FF2B5EF4-FFF2-40B4-BE49-F238E27FC236}">
                  <a16:creationId xmlns:a16="http://schemas.microsoft.com/office/drawing/2014/main" id="{16C32DC5-63E0-BB4A-BF4B-5319E766EF61}"/>
                </a:ext>
              </a:extLst>
            </p:cNvPr>
            <p:cNvSpPr/>
            <p:nvPr/>
          </p:nvSpPr>
          <p:spPr>
            <a:xfrm>
              <a:off x="3522904" y="5531444"/>
              <a:ext cx="1003165" cy="1203955"/>
            </a:xfrm>
            <a:prstGeom prst="can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47" name="Image 47">
              <a:extLst>
                <a:ext uri="{FF2B5EF4-FFF2-40B4-BE49-F238E27FC236}">
                  <a16:creationId xmlns:a16="http://schemas.microsoft.com/office/drawing/2014/main" id="{72B24771-360E-8345-A8ED-91131E178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5242" b="95170" l="5000" r="93167">
                          <a14:foregroundMark x1="5000" y1="36382" x2="8667" y2="33710"/>
                          <a14:foregroundMark x1="62833" y1="9661" x2="62833" y2="9661"/>
                          <a14:foregroundMark x1="63500" y1="10586" x2="63500" y2="10586"/>
                          <a14:foregroundMark x1="35937" y1="11529" x2="36833" y2="14080"/>
                          <a14:foregroundMark x1="36432" y1="7833" x2="37500" y2="13258"/>
                          <a14:foregroundMark x1="64250" y1="5242" x2="62083" y2="12333"/>
                          <a14:foregroundMark x1="46917" y1="91572" x2="67167" y2="87153"/>
                          <a14:foregroundMark x1="59917" y1="95170" x2="52667" y2="95170"/>
                          <a14:foregroundMark x1="89500" y1="47893" x2="89500" y2="67523"/>
                          <a14:foregroundMark x1="91000" y1="63104" x2="93167" y2="45221"/>
                          <a14:backgroundMark x1="28833" y1="9661" x2="35333" y2="7914"/>
                          <a14:backgroundMark x1="32500" y1="8736" x2="32500" y2="8736"/>
                          <a14:backgroundMark x1="33917" y1="7914" x2="32500" y2="12333"/>
                          <a14:backgroundMark x1="31000" y1="9661" x2="36083" y2="7914"/>
                          <a14:backgroundMark x1="30333" y1="9661" x2="37500" y2="6064"/>
                          <a14:backgroundMark x1="33917" y1="7914" x2="36083" y2="8736"/>
                          <a14:backgroundMark x1="33167" y1="9661" x2="33167" y2="9661"/>
                          <a14:backgroundMark x1="35333" y1="9661" x2="32500" y2="14080"/>
                          <a14:backgroundMark x1="33167" y1="10586" x2="33167" y2="1058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812845" y="6405700"/>
              <a:ext cx="397311" cy="322326"/>
            </a:xfrm>
            <a:prstGeom prst="rect">
              <a:avLst/>
            </a:prstGeom>
          </p:spPr>
        </p:pic>
        <p:pic>
          <p:nvPicPr>
            <p:cNvPr id="148" name="Image 47">
              <a:extLst>
                <a:ext uri="{FF2B5EF4-FFF2-40B4-BE49-F238E27FC236}">
                  <a16:creationId xmlns:a16="http://schemas.microsoft.com/office/drawing/2014/main" id="{2BCBBD65-2ED0-7E46-9081-140CD80BB9D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5242" b="95170" l="5000" r="93167">
                          <a14:foregroundMark x1="5000" y1="36382" x2="8667" y2="33710"/>
                          <a14:foregroundMark x1="62833" y1="9661" x2="62833" y2="9661"/>
                          <a14:foregroundMark x1="63500" y1="10586" x2="63500" y2="10586"/>
                          <a14:foregroundMark x1="35937" y1="11529" x2="36833" y2="14080"/>
                          <a14:foregroundMark x1="36432" y1="7833" x2="37500" y2="13258"/>
                          <a14:foregroundMark x1="64250" y1="5242" x2="62083" y2="12333"/>
                          <a14:foregroundMark x1="46917" y1="91572" x2="67167" y2="87153"/>
                          <a14:foregroundMark x1="59917" y1="95170" x2="52667" y2="95170"/>
                          <a14:foregroundMark x1="89500" y1="47893" x2="89500" y2="67523"/>
                          <a14:foregroundMark x1="91000" y1="63104" x2="93167" y2="45221"/>
                          <a14:backgroundMark x1="28833" y1="9661" x2="35333" y2="7914"/>
                          <a14:backgroundMark x1="32500" y1="8736" x2="32500" y2="8736"/>
                          <a14:backgroundMark x1="33917" y1="7914" x2="32500" y2="12333"/>
                          <a14:backgroundMark x1="31000" y1="9661" x2="36083" y2="7914"/>
                          <a14:backgroundMark x1="30333" y1="9661" x2="37500" y2="6064"/>
                          <a14:backgroundMark x1="33917" y1="7914" x2="36083" y2="8736"/>
                          <a14:backgroundMark x1="33167" y1="9661" x2="33167" y2="9661"/>
                          <a14:backgroundMark x1="35333" y1="9661" x2="32500" y2="14080"/>
                          <a14:backgroundMark x1="33167" y1="10586" x2="33167" y2="1058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147488" y="6374439"/>
              <a:ext cx="397311" cy="322326"/>
            </a:xfrm>
            <a:prstGeom prst="rect">
              <a:avLst/>
            </a:prstGeom>
          </p:spPr>
        </p:pic>
        <p:pic>
          <p:nvPicPr>
            <p:cNvPr id="149" name="Image 47">
              <a:extLst>
                <a:ext uri="{FF2B5EF4-FFF2-40B4-BE49-F238E27FC236}">
                  <a16:creationId xmlns:a16="http://schemas.microsoft.com/office/drawing/2014/main" id="{9D6E5A8D-A716-314A-B955-3A7B110CC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5242" b="95170" l="5000" r="93167">
                          <a14:foregroundMark x1="5000" y1="36382" x2="8667" y2="33710"/>
                          <a14:foregroundMark x1="62833" y1="9661" x2="62833" y2="9661"/>
                          <a14:foregroundMark x1="63500" y1="10586" x2="63500" y2="10586"/>
                          <a14:foregroundMark x1="35937" y1="11529" x2="36833" y2="14080"/>
                          <a14:foregroundMark x1="36432" y1="7833" x2="37500" y2="13258"/>
                          <a14:foregroundMark x1="64250" y1="5242" x2="62083" y2="12333"/>
                          <a14:foregroundMark x1="46917" y1="91572" x2="67167" y2="87153"/>
                          <a14:foregroundMark x1="59917" y1="95170" x2="52667" y2="95170"/>
                          <a14:foregroundMark x1="89500" y1="47893" x2="89500" y2="67523"/>
                          <a14:foregroundMark x1="91000" y1="63104" x2="93167" y2="45221"/>
                          <a14:backgroundMark x1="28833" y1="9661" x2="35333" y2="7914"/>
                          <a14:backgroundMark x1="32500" y1="8736" x2="32500" y2="8736"/>
                          <a14:backgroundMark x1="33917" y1="7914" x2="32500" y2="12333"/>
                          <a14:backgroundMark x1="31000" y1="9661" x2="36083" y2="7914"/>
                          <a14:backgroundMark x1="30333" y1="9661" x2="37500" y2="6064"/>
                          <a14:backgroundMark x1="33917" y1="7914" x2="36083" y2="8736"/>
                          <a14:backgroundMark x1="33167" y1="9661" x2="33167" y2="9661"/>
                          <a14:backgroundMark x1="35333" y1="9661" x2="32500" y2="14080"/>
                          <a14:backgroundMark x1="33167" y1="10586" x2="33167" y2="1058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496897" y="6356624"/>
              <a:ext cx="397311" cy="322326"/>
            </a:xfrm>
            <a:prstGeom prst="rect">
              <a:avLst/>
            </a:prstGeom>
          </p:spPr>
        </p:pic>
        <p:grpSp>
          <p:nvGrpSpPr>
            <p:cNvPr id="247" name="Group 246">
              <a:extLst>
                <a:ext uri="{FF2B5EF4-FFF2-40B4-BE49-F238E27FC236}">
                  <a16:creationId xmlns:a16="http://schemas.microsoft.com/office/drawing/2014/main" id="{C46CAFCF-445C-6E41-908E-F31BC0BE143F}"/>
                </a:ext>
              </a:extLst>
            </p:cNvPr>
            <p:cNvGrpSpPr/>
            <p:nvPr/>
          </p:nvGrpSpPr>
          <p:grpSpPr>
            <a:xfrm>
              <a:off x="3538564" y="5675323"/>
              <a:ext cx="947328" cy="817814"/>
              <a:chOff x="601544" y="3836320"/>
              <a:chExt cx="947328" cy="817814"/>
            </a:xfrm>
          </p:grpSpPr>
          <p:grpSp>
            <p:nvGrpSpPr>
              <p:cNvPr id="248" name="Group 247">
                <a:extLst>
                  <a:ext uri="{FF2B5EF4-FFF2-40B4-BE49-F238E27FC236}">
                    <a16:creationId xmlns:a16="http://schemas.microsoft.com/office/drawing/2014/main" id="{7E21F2CA-A4B8-0740-BA63-8957638E293B}"/>
                  </a:ext>
                </a:extLst>
              </p:cNvPr>
              <p:cNvGrpSpPr/>
              <p:nvPr/>
            </p:nvGrpSpPr>
            <p:grpSpPr>
              <a:xfrm rot="10219279">
                <a:off x="601544" y="3836320"/>
                <a:ext cx="701788" cy="750838"/>
                <a:chOff x="212866" y="-190646"/>
                <a:chExt cx="1327822" cy="1399807"/>
              </a:xfrm>
            </p:grpSpPr>
            <p:pic>
              <p:nvPicPr>
                <p:cNvPr id="252" name="Graphique 11">
                  <a:extLst>
                    <a:ext uri="{FF2B5EF4-FFF2-40B4-BE49-F238E27FC236}">
                      <a16:creationId xmlns:a16="http://schemas.microsoft.com/office/drawing/2014/main" id="{985492ED-37DC-8B4D-B780-3ED0900FFC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1282" y="249875"/>
                  <a:ext cx="799406" cy="959286"/>
                </a:xfrm>
                <a:prstGeom prst="rect">
                  <a:avLst/>
                </a:prstGeom>
              </p:spPr>
            </p:pic>
            <p:pic>
              <p:nvPicPr>
                <p:cNvPr id="253" name="Graphique 24">
                  <a:extLst>
                    <a:ext uri="{FF2B5EF4-FFF2-40B4-BE49-F238E27FC236}">
                      <a16:creationId xmlns:a16="http://schemas.microsoft.com/office/drawing/2014/main" id="{73DFDAD0-2FB2-6048-9762-A20A506DB4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2233328">
                  <a:off x="212866" y="-190646"/>
                  <a:ext cx="705050" cy="821443"/>
                </a:xfrm>
                <a:prstGeom prst="rect">
                  <a:avLst/>
                </a:prstGeom>
              </p:spPr>
            </p:pic>
          </p:grpSp>
          <p:grpSp>
            <p:nvGrpSpPr>
              <p:cNvPr id="249" name="Group 248">
                <a:extLst>
                  <a:ext uri="{FF2B5EF4-FFF2-40B4-BE49-F238E27FC236}">
                    <a16:creationId xmlns:a16="http://schemas.microsoft.com/office/drawing/2014/main" id="{6CC3E303-42A1-204F-865C-1BB60FB16D7C}"/>
                  </a:ext>
                </a:extLst>
              </p:cNvPr>
              <p:cNvGrpSpPr/>
              <p:nvPr/>
            </p:nvGrpSpPr>
            <p:grpSpPr>
              <a:xfrm rot="1159264">
                <a:off x="659431" y="3853036"/>
                <a:ext cx="889441" cy="801098"/>
                <a:chOff x="-108339" y="81015"/>
                <a:chExt cx="1682870" cy="1493509"/>
              </a:xfrm>
            </p:grpSpPr>
            <p:pic>
              <p:nvPicPr>
                <p:cNvPr id="250" name="Graphique 11">
                  <a:extLst>
                    <a:ext uri="{FF2B5EF4-FFF2-40B4-BE49-F238E27FC236}">
                      <a16:creationId xmlns:a16="http://schemas.microsoft.com/office/drawing/2014/main" id="{70CF313B-4EB9-B54C-A8A6-61A247E85F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5125" y="81015"/>
                  <a:ext cx="799406" cy="959286"/>
                </a:xfrm>
                <a:prstGeom prst="rect">
                  <a:avLst/>
                </a:prstGeom>
              </p:spPr>
            </p:pic>
            <p:pic>
              <p:nvPicPr>
                <p:cNvPr id="251" name="Graphique 24">
                  <a:extLst>
                    <a:ext uri="{FF2B5EF4-FFF2-40B4-BE49-F238E27FC236}">
                      <a16:creationId xmlns:a16="http://schemas.microsoft.com/office/drawing/2014/main" id="{66841D33-779A-0D4D-96D2-7B7DCC8AF8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6398857">
                  <a:off x="-38868" y="810336"/>
                  <a:ext cx="694717" cy="833660"/>
                </a:xfrm>
                <a:prstGeom prst="rect">
                  <a:avLst/>
                </a:prstGeom>
              </p:spPr>
            </p:pic>
          </p:grpSp>
        </p:grp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CE927817-2D09-644F-A8A9-04E3D85ED208}"/>
                </a:ext>
              </a:extLst>
            </p:cNvPr>
            <p:cNvSpPr txBox="1"/>
            <p:nvPr/>
          </p:nvSpPr>
          <p:spPr>
            <a:xfrm>
              <a:off x="3655303" y="5484683"/>
              <a:ext cx="7954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N = 13</a:t>
              </a:r>
            </a:p>
          </p:txBody>
        </p:sp>
        <p:sp>
          <p:nvSpPr>
            <p:cNvPr id="379" name="Cylindre 40">
              <a:extLst>
                <a:ext uri="{FF2B5EF4-FFF2-40B4-BE49-F238E27FC236}">
                  <a16:creationId xmlns:a16="http://schemas.microsoft.com/office/drawing/2014/main" id="{047F4CED-9B93-6C49-B87D-BBAD65B91756}"/>
                </a:ext>
              </a:extLst>
            </p:cNvPr>
            <p:cNvSpPr/>
            <p:nvPr/>
          </p:nvSpPr>
          <p:spPr>
            <a:xfrm>
              <a:off x="2243794" y="5521597"/>
              <a:ext cx="1003165" cy="1203955"/>
            </a:xfrm>
            <a:prstGeom prst="can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80" name="Image 47">
              <a:extLst>
                <a:ext uri="{FF2B5EF4-FFF2-40B4-BE49-F238E27FC236}">
                  <a16:creationId xmlns:a16="http://schemas.microsoft.com/office/drawing/2014/main" id="{A2BA04CE-C0C7-0C40-BCE4-972FDFD494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5242" b="95170" l="5000" r="93167">
                          <a14:foregroundMark x1="5000" y1="36382" x2="8667" y2="33710"/>
                          <a14:foregroundMark x1="62833" y1="9661" x2="62833" y2="9661"/>
                          <a14:foregroundMark x1="63500" y1="10586" x2="63500" y2="10586"/>
                          <a14:foregroundMark x1="35937" y1="11529" x2="36833" y2="14080"/>
                          <a14:foregroundMark x1="36432" y1="7833" x2="37500" y2="13258"/>
                          <a14:foregroundMark x1="64250" y1="5242" x2="62083" y2="12333"/>
                          <a14:foregroundMark x1="46917" y1="91572" x2="67167" y2="87153"/>
                          <a14:foregroundMark x1="59917" y1="95170" x2="52667" y2="95170"/>
                          <a14:foregroundMark x1="89500" y1="47893" x2="89500" y2="67523"/>
                          <a14:foregroundMark x1="91000" y1="63104" x2="93167" y2="45221"/>
                          <a14:backgroundMark x1="28833" y1="9661" x2="35333" y2="7914"/>
                          <a14:backgroundMark x1="32500" y1="8736" x2="32500" y2="8736"/>
                          <a14:backgroundMark x1="33917" y1="7914" x2="32500" y2="12333"/>
                          <a14:backgroundMark x1="31000" y1="9661" x2="36083" y2="7914"/>
                          <a14:backgroundMark x1="30333" y1="9661" x2="37500" y2="6064"/>
                          <a14:backgroundMark x1="33917" y1="7914" x2="36083" y2="8736"/>
                          <a14:backgroundMark x1="33167" y1="9661" x2="33167" y2="9661"/>
                          <a14:backgroundMark x1="35333" y1="9661" x2="32500" y2="14080"/>
                          <a14:backgroundMark x1="33167" y1="10586" x2="33167" y2="1058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33735" y="6395853"/>
              <a:ext cx="397311" cy="322326"/>
            </a:xfrm>
            <a:prstGeom prst="rect">
              <a:avLst/>
            </a:prstGeom>
          </p:spPr>
        </p:pic>
        <p:pic>
          <p:nvPicPr>
            <p:cNvPr id="381" name="Image 47">
              <a:extLst>
                <a:ext uri="{FF2B5EF4-FFF2-40B4-BE49-F238E27FC236}">
                  <a16:creationId xmlns:a16="http://schemas.microsoft.com/office/drawing/2014/main" id="{332BEE2B-9148-884F-83C1-FAF47BCFB0E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5242" b="95170" l="5000" r="93167">
                          <a14:foregroundMark x1="5000" y1="36382" x2="8667" y2="33710"/>
                          <a14:foregroundMark x1="62833" y1="9661" x2="62833" y2="9661"/>
                          <a14:foregroundMark x1="63500" y1="10586" x2="63500" y2="10586"/>
                          <a14:foregroundMark x1="35937" y1="11529" x2="36833" y2="14080"/>
                          <a14:foregroundMark x1="36432" y1="7833" x2="37500" y2="13258"/>
                          <a14:foregroundMark x1="64250" y1="5242" x2="62083" y2="12333"/>
                          <a14:foregroundMark x1="46917" y1="91572" x2="67167" y2="87153"/>
                          <a14:foregroundMark x1="59917" y1="95170" x2="52667" y2="95170"/>
                          <a14:foregroundMark x1="89500" y1="47893" x2="89500" y2="67523"/>
                          <a14:foregroundMark x1="91000" y1="63104" x2="93167" y2="45221"/>
                          <a14:backgroundMark x1="28833" y1="9661" x2="35333" y2="7914"/>
                          <a14:backgroundMark x1="32500" y1="8736" x2="32500" y2="8736"/>
                          <a14:backgroundMark x1="33917" y1="7914" x2="32500" y2="12333"/>
                          <a14:backgroundMark x1="31000" y1="9661" x2="36083" y2="7914"/>
                          <a14:backgroundMark x1="30333" y1="9661" x2="37500" y2="6064"/>
                          <a14:backgroundMark x1="33917" y1="7914" x2="36083" y2="8736"/>
                          <a14:backgroundMark x1="33167" y1="9661" x2="33167" y2="9661"/>
                          <a14:backgroundMark x1="35333" y1="9661" x2="32500" y2="14080"/>
                          <a14:backgroundMark x1="33167" y1="10586" x2="33167" y2="1058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868378" y="6364592"/>
              <a:ext cx="397311" cy="322326"/>
            </a:xfrm>
            <a:prstGeom prst="rect">
              <a:avLst/>
            </a:prstGeom>
          </p:spPr>
        </p:pic>
        <p:pic>
          <p:nvPicPr>
            <p:cNvPr id="382" name="Image 47">
              <a:extLst>
                <a:ext uri="{FF2B5EF4-FFF2-40B4-BE49-F238E27FC236}">
                  <a16:creationId xmlns:a16="http://schemas.microsoft.com/office/drawing/2014/main" id="{EE969E07-DCF3-0347-B8B0-D0E36163B7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5242" b="95170" l="5000" r="93167">
                          <a14:foregroundMark x1="5000" y1="36382" x2="8667" y2="33710"/>
                          <a14:foregroundMark x1="62833" y1="9661" x2="62833" y2="9661"/>
                          <a14:foregroundMark x1="63500" y1="10586" x2="63500" y2="10586"/>
                          <a14:foregroundMark x1="35937" y1="11529" x2="36833" y2="14080"/>
                          <a14:foregroundMark x1="36432" y1="7833" x2="37500" y2="13258"/>
                          <a14:foregroundMark x1="64250" y1="5242" x2="62083" y2="12333"/>
                          <a14:foregroundMark x1="46917" y1="91572" x2="67167" y2="87153"/>
                          <a14:foregroundMark x1="59917" y1="95170" x2="52667" y2="95170"/>
                          <a14:foregroundMark x1="89500" y1="47893" x2="89500" y2="67523"/>
                          <a14:foregroundMark x1="91000" y1="63104" x2="93167" y2="45221"/>
                          <a14:backgroundMark x1="28833" y1="9661" x2="35333" y2="7914"/>
                          <a14:backgroundMark x1="32500" y1="8736" x2="32500" y2="8736"/>
                          <a14:backgroundMark x1="33917" y1="7914" x2="32500" y2="12333"/>
                          <a14:backgroundMark x1="31000" y1="9661" x2="36083" y2="7914"/>
                          <a14:backgroundMark x1="30333" y1="9661" x2="37500" y2="6064"/>
                          <a14:backgroundMark x1="33917" y1="7914" x2="36083" y2="8736"/>
                          <a14:backgroundMark x1="33167" y1="9661" x2="33167" y2="9661"/>
                          <a14:backgroundMark x1="35333" y1="9661" x2="32500" y2="14080"/>
                          <a14:backgroundMark x1="33167" y1="10586" x2="33167" y2="10586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17787" y="6346777"/>
              <a:ext cx="397311" cy="322326"/>
            </a:xfrm>
            <a:prstGeom prst="rect">
              <a:avLst/>
            </a:prstGeom>
          </p:spPr>
        </p:pic>
        <p:sp>
          <p:nvSpPr>
            <p:cNvPr id="407" name="TextBox 406">
              <a:extLst>
                <a:ext uri="{FF2B5EF4-FFF2-40B4-BE49-F238E27FC236}">
                  <a16:creationId xmlns:a16="http://schemas.microsoft.com/office/drawing/2014/main" id="{B49124D0-3108-F44D-93CC-C37A3E2BD194}"/>
                </a:ext>
              </a:extLst>
            </p:cNvPr>
            <p:cNvSpPr txBox="1"/>
            <p:nvPr/>
          </p:nvSpPr>
          <p:spPr>
            <a:xfrm>
              <a:off x="2357439" y="5484683"/>
              <a:ext cx="7954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N = 15</a:t>
              </a:r>
            </a:p>
          </p:txBody>
        </p:sp>
      </p:grpSp>
      <p:grpSp>
        <p:nvGrpSpPr>
          <p:cNvPr id="413" name="Group 412">
            <a:extLst>
              <a:ext uri="{FF2B5EF4-FFF2-40B4-BE49-F238E27FC236}">
                <a16:creationId xmlns:a16="http://schemas.microsoft.com/office/drawing/2014/main" id="{4C77E18C-9B3D-9F47-8860-A5BF14BEF423}"/>
              </a:ext>
            </a:extLst>
          </p:cNvPr>
          <p:cNvGrpSpPr/>
          <p:nvPr/>
        </p:nvGrpSpPr>
        <p:grpSpPr>
          <a:xfrm>
            <a:off x="1999647" y="4348799"/>
            <a:ext cx="2360857" cy="1281216"/>
            <a:chOff x="2183942" y="2132762"/>
            <a:chExt cx="2360857" cy="1281216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FA0A77D1-5412-274C-9E1C-657CA2D5A02E}"/>
                </a:ext>
              </a:extLst>
            </p:cNvPr>
            <p:cNvGrpSpPr/>
            <p:nvPr/>
          </p:nvGrpSpPr>
          <p:grpSpPr>
            <a:xfrm>
              <a:off x="3463052" y="2928092"/>
              <a:ext cx="1081747" cy="483953"/>
              <a:chOff x="1791921" y="1084423"/>
              <a:chExt cx="1961602" cy="877583"/>
            </a:xfrm>
          </p:grpSpPr>
          <p:pic>
            <p:nvPicPr>
              <p:cNvPr id="141" name="Picture 5" descr="strawberry_shutterstock_291420563.jpg">
                <a:extLst>
                  <a:ext uri="{FF2B5EF4-FFF2-40B4-BE49-F238E27FC236}">
                    <a16:creationId xmlns:a16="http://schemas.microsoft.com/office/drawing/2014/main" id="{44A2BEDA-14C6-1441-93CF-B839C0AA4E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screen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16664273">
                <a:off x="1791921" y="1084425"/>
                <a:ext cx="877581" cy="877582"/>
              </a:xfrm>
              <a:prstGeom prst="rect">
                <a:avLst/>
              </a:prstGeom>
            </p:spPr>
          </p:pic>
          <p:pic>
            <p:nvPicPr>
              <p:cNvPr id="142" name="Picture 5" descr="strawberry_shutterstock_291420563.jpg">
                <a:extLst>
                  <a:ext uri="{FF2B5EF4-FFF2-40B4-BE49-F238E27FC236}">
                    <a16:creationId xmlns:a16="http://schemas.microsoft.com/office/drawing/2014/main" id="{DB500C63-476B-7E48-B0C0-A12FF46DCC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screen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19573073">
                <a:off x="2342362" y="1084425"/>
                <a:ext cx="877581" cy="877581"/>
              </a:xfrm>
              <a:prstGeom prst="rect">
                <a:avLst/>
              </a:prstGeom>
            </p:spPr>
          </p:pic>
          <p:pic>
            <p:nvPicPr>
              <p:cNvPr id="143" name="Picture 5" descr="strawberry_shutterstock_291420563.jpg">
                <a:extLst>
                  <a:ext uri="{FF2B5EF4-FFF2-40B4-BE49-F238E27FC236}">
                    <a16:creationId xmlns:a16="http://schemas.microsoft.com/office/drawing/2014/main" id="{06043A40-C1F1-894B-9158-224E057A35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screen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20663557">
                <a:off x="2875941" y="1084423"/>
                <a:ext cx="877582" cy="877581"/>
              </a:xfrm>
              <a:prstGeom prst="rect">
                <a:avLst/>
              </a:prstGeom>
            </p:spPr>
          </p:pic>
        </p:grpSp>
        <p:sp>
          <p:nvSpPr>
            <p:cNvPr id="144" name="Cylindre 40">
              <a:extLst>
                <a:ext uri="{FF2B5EF4-FFF2-40B4-BE49-F238E27FC236}">
                  <a16:creationId xmlns:a16="http://schemas.microsoft.com/office/drawing/2014/main" id="{0589C4A7-D83F-154C-BC4E-E45C43FA3C01}"/>
                </a:ext>
              </a:extLst>
            </p:cNvPr>
            <p:cNvSpPr/>
            <p:nvPr/>
          </p:nvSpPr>
          <p:spPr>
            <a:xfrm>
              <a:off x="3509919" y="2210023"/>
              <a:ext cx="1003165" cy="1203955"/>
            </a:xfrm>
            <a:prstGeom prst="can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54" name="Group 253">
              <a:extLst>
                <a:ext uri="{FF2B5EF4-FFF2-40B4-BE49-F238E27FC236}">
                  <a16:creationId xmlns:a16="http://schemas.microsoft.com/office/drawing/2014/main" id="{98141B6F-1BD5-C84C-9187-C316E56047F0}"/>
                </a:ext>
              </a:extLst>
            </p:cNvPr>
            <p:cNvGrpSpPr/>
            <p:nvPr/>
          </p:nvGrpSpPr>
          <p:grpSpPr>
            <a:xfrm>
              <a:off x="3527445" y="2324187"/>
              <a:ext cx="958447" cy="817229"/>
              <a:chOff x="590425" y="3836905"/>
              <a:chExt cx="958447" cy="817229"/>
            </a:xfrm>
          </p:grpSpPr>
          <p:grpSp>
            <p:nvGrpSpPr>
              <p:cNvPr id="255" name="Group 254">
                <a:extLst>
                  <a:ext uri="{FF2B5EF4-FFF2-40B4-BE49-F238E27FC236}">
                    <a16:creationId xmlns:a16="http://schemas.microsoft.com/office/drawing/2014/main" id="{AF9B03E8-1BD6-E345-968F-388EECAF622C}"/>
                  </a:ext>
                </a:extLst>
              </p:cNvPr>
              <p:cNvGrpSpPr/>
              <p:nvPr/>
            </p:nvGrpSpPr>
            <p:grpSpPr>
              <a:xfrm rot="10219279">
                <a:off x="590425" y="3836905"/>
                <a:ext cx="705997" cy="618923"/>
                <a:chOff x="204902" y="55286"/>
                <a:chExt cx="1335786" cy="1153875"/>
              </a:xfrm>
            </p:grpSpPr>
            <p:pic>
              <p:nvPicPr>
                <p:cNvPr id="259" name="Graphique 11">
                  <a:extLst>
                    <a:ext uri="{FF2B5EF4-FFF2-40B4-BE49-F238E27FC236}">
                      <a16:creationId xmlns:a16="http://schemas.microsoft.com/office/drawing/2014/main" id="{D7E596E8-D125-B74F-93BA-34603EED43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1282" y="249875"/>
                  <a:ext cx="799406" cy="959286"/>
                </a:xfrm>
                <a:prstGeom prst="rect">
                  <a:avLst/>
                </a:prstGeom>
              </p:spPr>
            </p:pic>
            <p:pic>
              <p:nvPicPr>
                <p:cNvPr id="260" name="Graphique 24">
                  <a:extLst>
                    <a:ext uri="{FF2B5EF4-FFF2-40B4-BE49-F238E27FC236}">
                      <a16:creationId xmlns:a16="http://schemas.microsoft.com/office/drawing/2014/main" id="{5F40FF0A-B3AC-9F43-B79F-F237319360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2233328">
                  <a:off x="204902" y="55286"/>
                  <a:ext cx="705050" cy="821444"/>
                </a:xfrm>
                <a:prstGeom prst="rect">
                  <a:avLst/>
                </a:prstGeom>
              </p:spPr>
            </p:pic>
          </p:grpSp>
          <p:grpSp>
            <p:nvGrpSpPr>
              <p:cNvPr id="256" name="Group 255">
                <a:extLst>
                  <a:ext uri="{FF2B5EF4-FFF2-40B4-BE49-F238E27FC236}">
                    <a16:creationId xmlns:a16="http://schemas.microsoft.com/office/drawing/2014/main" id="{73FC389F-1487-5040-B84A-B1EC6921BE10}"/>
                  </a:ext>
                </a:extLst>
              </p:cNvPr>
              <p:cNvGrpSpPr/>
              <p:nvPr/>
            </p:nvGrpSpPr>
            <p:grpSpPr>
              <a:xfrm rot="1159264">
                <a:off x="659431" y="3853036"/>
                <a:ext cx="889441" cy="801098"/>
                <a:chOff x="-108339" y="81015"/>
                <a:chExt cx="1682870" cy="1493509"/>
              </a:xfrm>
            </p:grpSpPr>
            <p:pic>
              <p:nvPicPr>
                <p:cNvPr id="257" name="Graphique 11">
                  <a:extLst>
                    <a:ext uri="{FF2B5EF4-FFF2-40B4-BE49-F238E27FC236}">
                      <a16:creationId xmlns:a16="http://schemas.microsoft.com/office/drawing/2014/main" id="{8BC16BB8-ACB7-8F46-94C8-C38B6D9B41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5125" y="81015"/>
                  <a:ext cx="799406" cy="959286"/>
                </a:xfrm>
                <a:prstGeom prst="rect">
                  <a:avLst/>
                </a:prstGeom>
              </p:spPr>
            </p:pic>
            <p:pic>
              <p:nvPicPr>
                <p:cNvPr id="258" name="Graphique 24">
                  <a:extLst>
                    <a:ext uri="{FF2B5EF4-FFF2-40B4-BE49-F238E27FC236}">
                      <a16:creationId xmlns:a16="http://schemas.microsoft.com/office/drawing/2014/main" id="{A9906CD2-C980-FC41-BA1F-C2A0AAC9F3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6398857">
                  <a:off x="-38868" y="810336"/>
                  <a:ext cx="694717" cy="833660"/>
                </a:xfrm>
                <a:prstGeom prst="rect">
                  <a:avLst/>
                </a:prstGeom>
              </p:spPr>
            </p:pic>
          </p:grpSp>
        </p:grpSp>
        <p:sp>
          <p:nvSpPr>
            <p:cNvPr id="271" name="TextBox 270">
              <a:extLst>
                <a:ext uri="{FF2B5EF4-FFF2-40B4-BE49-F238E27FC236}">
                  <a16:creationId xmlns:a16="http://schemas.microsoft.com/office/drawing/2014/main" id="{0123A1D1-8AA9-044E-9134-AF72FE7C1FF9}"/>
                </a:ext>
              </a:extLst>
            </p:cNvPr>
            <p:cNvSpPr txBox="1"/>
            <p:nvPr/>
          </p:nvSpPr>
          <p:spPr>
            <a:xfrm>
              <a:off x="3684673" y="2156132"/>
              <a:ext cx="6815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N = 3</a:t>
              </a:r>
            </a:p>
          </p:txBody>
        </p:sp>
        <p:grpSp>
          <p:nvGrpSpPr>
            <p:cNvPr id="373" name="Group 372">
              <a:extLst>
                <a:ext uri="{FF2B5EF4-FFF2-40B4-BE49-F238E27FC236}">
                  <a16:creationId xmlns:a16="http://schemas.microsoft.com/office/drawing/2014/main" id="{939810F4-CEA5-464A-8714-E3BE9E429B10}"/>
                </a:ext>
              </a:extLst>
            </p:cNvPr>
            <p:cNvGrpSpPr/>
            <p:nvPr/>
          </p:nvGrpSpPr>
          <p:grpSpPr>
            <a:xfrm>
              <a:off x="2183942" y="2918245"/>
              <a:ext cx="1081747" cy="483953"/>
              <a:chOff x="1791921" y="1084423"/>
              <a:chExt cx="1961602" cy="877583"/>
            </a:xfrm>
          </p:grpSpPr>
          <p:pic>
            <p:nvPicPr>
              <p:cNvPr id="374" name="Picture 5" descr="strawberry_shutterstock_291420563.jpg">
                <a:extLst>
                  <a:ext uri="{FF2B5EF4-FFF2-40B4-BE49-F238E27FC236}">
                    <a16:creationId xmlns:a16="http://schemas.microsoft.com/office/drawing/2014/main" id="{408EE995-897E-984F-AC7E-82E6C35776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screen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16664273">
                <a:off x="1791921" y="1084425"/>
                <a:ext cx="877581" cy="877582"/>
              </a:xfrm>
              <a:prstGeom prst="rect">
                <a:avLst/>
              </a:prstGeom>
            </p:spPr>
          </p:pic>
          <p:pic>
            <p:nvPicPr>
              <p:cNvPr id="375" name="Picture 5" descr="strawberry_shutterstock_291420563.jpg">
                <a:extLst>
                  <a:ext uri="{FF2B5EF4-FFF2-40B4-BE49-F238E27FC236}">
                    <a16:creationId xmlns:a16="http://schemas.microsoft.com/office/drawing/2014/main" id="{6EA706AE-0F6C-7542-ABEC-CBDF7A37E5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screen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19573073">
                <a:off x="2342362" y="1084425"/>
                <a:ext cx="877581" cy="877581"/>
              </a:xfrm>
              <a:prstGeom prst="rect">
                <a:avLst/>
              </a:prstGeom>
            </p:spPr>
          </p:pic>
          <p:pic>
            <p:nvPicPr>
              <p:cNvPr id="376" name="Picture 5" descr="strawberry_shutterstock_291420563.jpg">
                <a:extLst>
                  <a:ext uri="{FF2B5EF4-FFF2-40B4-BE49-F238E27FC236}">
                    <a16:creationId xmlns:a16="http://schemas.microsoft.com/office/drawing/2014/main" id="{01ECB165-108F-9949-B737-664F6E8B93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screen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rot="20663557">
                <a:off x="2875941" y="1084423"/>
                <a:ext cx="877582" cy="877581"/>
              </a:xfrm>
              <a:prstGeom prst="rect">
                <a:avLst/>
              </a:prstGeom>
            </p:spPr>
          </p:pic>
        </p:grpSp>
        <p:sp>
          <p:nvSpPr>
            <p:cNvPr id="377" name="Cylindre 40">
              <a:extLst>
                <a:ext uri="{FF2B5EF4-FFF2-40B4-BE49-F238E27FC236}">
                  <a16:creationId xmlns:a16="http://schemas.microsoft.com/office/drawing/2014/main" id="{6ACC4262-4B5B-8242-B1A8-5C61318BD543}"/>
                </a:ext>
              </a:extLst>
            </p:cNvPr>
            <p:cNvSpPr/>
            <p:nvPr/>
          </p:nvSpPr>
          <p:spPr>
            <a:xfrm>
              <a:off x="2230809" y="2200176"/>
              <a:ext cx="1003165" cy="1203955"/>
            </a:xfrm>
            <a:prstGeom prst="can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8" name="TextBox 407">
              <a:extLst>
                <a:ext uri="{FF2B5EF4-FFF2-40B4-BE49-F238E27FC236}">
                  <a16:creationId xmlns:a16="http://schemas.microsoft.com/office/drawing/2014/main" id="{C75BBBC6-1AD6-8041-B439-780B45476CE4}"/>
                </a:ext>
              </a:extLst>
            </p:cNvPr>
            <p:cNvSpPr txBox="1"/>
            <p:nvPr/>
          </p:nvSpPr>
          <p:spPr>
            <a:xfrm>
              <a:off x="2339943" y="2132762"/>
              <a:ext cx="7954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N = 12</a:t>
              </a:r>
            </a:p>
          </p:txBody>
        </p:sp>
      </p:grpSp>
      <p:grpSp>
        <p:nvGrpSpPr>
          <p:cNvPr id="412" name="Group 411">
            <a:extLst>
              <a:ext uri="{FF2B5EF4-FFF2-40B4-BE49-F238E27FC236}">
                <a16:creationId xmlns:a16="http://schemas.microsoft.com/office/drawing/2014/main" id="{588E3576-EED7-514F-B9F5-13C223800214}"/>
              </a:ext>
            </a:extLst>
          </p:cNvPr>
          <p:cNvGrpSpPr/>
          <p:nvPr/>
        </p:nvGrpSpPr>
        <p:grpSpPr>
          <a:xfrm>
            <a:off x="2016569" y="2599620"/>
            <a:ext cx="2325191" cy="1269011"/>
            <a:chOff x="2254470" y="3740234"/>
            <a:chExt cx="2325191" cy="1269011"/>
          </a:xfrm>
        </p:grpSpPr>
        <p:sp>
          <p:nvSpPr>
            <p:cNvPr id="145" name="Cylindre 40">
              <a:extLst>
                <a:ext uri="{FF2B5EF4-FFF2-40B4-BE49-F238E27FC236}">
                  <a16:creationId xmlns:a16="http://schemas.microsoft.com/office/drawing/2014/main" id="{006A3F4F-94EA-6D45-9D01-5966B5B2AD60}"/>
                </a:ext>
              </a:extLst>
            </p:cNvPr>
            <p:cNvSpPr/>
            <p:nvPr/>
          </p:nvSpPr>
          <p:spPr>
            <a:xfrm>
              <a:off x="3533580" y="3805290"/>
              <a:ext cx="1003165" cy="1203955"/>
            </a:xfrm>
            <a:prstGeom prst="can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50" name="Image 316">
              <a:extLst>
                <a:ext uri="{FF2B5EF4-FFF2-40B4-BE49-F238E27FC236}">
                  <a16:creationId xmlns:a16="http://schemas.microsoft.com/office/drawing/2014/main" id="{E076D665-2C0A-664A-BEC5-F47CFC0E8C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89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4122086" y="4490722"/>
              <a:ext cx="457575" cy="457579"/>
            </a:xfrm>
            <a:prstGeom prst="rect">
              <a:avLst/>
            </a:prstGeom>
          </p:spPr>
        </p:pic>
        <p:pic>
          <p:nvPicPr>
            <p:cNvPr id="151" name="Image 316">
              <a:extLst>
                <a:ext uri="{FF2B5EF4-FFF2-40B4-BE49-F238E27FC236}">
                  <a16:creationId xmlns:a16="http://schemas.microsoft.com/office/drawing/2014/main" id="{E7BB3D2C-C8D0-284F-8735-4DA29221ACE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89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838673" y="4541819"/>
              <a:ext cx="457575" cy="457579"/>
            </a:xfrm>
            <a:prstGeom prst="rect">
              <a:avLst/>
            </a:prstGeom>
          </p:spPr>
        </p:pic>
        <p:pic>
          <p:nvPicPr>
            <p:cNvPr id="152" name="Image 316">
              <a:extLst>
                <a:ext uri="{FF2B5EF4-FFF2-40B4-BE49-F238E27FC236}">
                  <a16:creationId xmlns:a16="http://schemas.microsoft.com/office/drawing/2014/main" id="{BEED847B-09D2-7A4C-A1F8-C4D82CE4A62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89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546235" y="4492743"/>
              <a:ext cx="457575" cy="457579"/>
            </a:xfrm>
            <a:prstGeom prst="rect">
              <a:avLst/>
            </a:prstGeom>
          </p:spPr>
        </p:pic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E312F475-A180-234E-A1BB-CAEFF69F1F91}"/>
                </a:ext>
              </a:extLst>
            </p:cNvPr>
            <p:cNvGrpSpPr/>
            <p:nvPr/>
          </p:nvGrpSpPr>
          <p:grpSpPr>
            <a:xfrm>
              <a:off x="3535130" y="3920607"/>
              <a:ext cx="950762" cy="816651"/>
              <a:chOff x="598110" y="3837483"/>
              <a:chExt cx="950762" cy="816651"/>
            </a:xfrm>
          </p:grpSpPr>
          <p:grpSp>
            <p:nvGrpSpPr>
              <p:cNvPr id="262" name="Group 261">
                <a:extLst>
                  <a:ext uri="{FF2B5EF4-FFF2-40B4-BE49-F238E27FC236}">
                    <a16:creationId xmlns:a16="http://schemas.microsoft.com/office/drawing/2014/main" id="{6899CDD0-C120-5C4F-9F39-417590EF57BC}"/>
                  </a:ext>
                </a:extLst>
              </p:cNvPr>
              <p:cNvGrpSpPr/>
              <p:nvPr/>
            </p:nvGrpSpPr>
            <p:grpSpPr>
              <a:xfrm rot="10219279">
                <a:off x="598110" y="3837483"/>
                <a:ext cx="691484" cy="709121"/>
                <a:chOff x="232362" y="-112872"/>
                <a:chExt cx="1308326" cy="1322033"/>
              </a:xfrm>
            </p:grpSpPr>
            <p:pic>
              <p:nvPicPr>
                <p:cNvPr id="266" name="Graphique 11">
                  <a:extLst>
                    <a:ext uri="{FF2B5EF4-FFF2-40B4-BE49-F238E27FC236}">
                      <a16:creationId xmlns:a16="http://schemas.microsoft.com/office/drawing/2014/main" id="{BCE694F0-DAA5-7147-A38C-20B186C1B9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41282" y="249875"/>
                  <a:ext cx="799406" cy="959286"/>
                </a:xfrm>
                <a:prstGeom prst="rect">
                  <a:avLst/>
                </a:prstGeom>
              </p:spPr>
            </p:pic>
            <p:pic>
              <p:nvPicPr>
                <p:cNvPr id="267" name="Graphique 24">
                  <a:extLst>
                    <a:ext uri="{FF2B5EF4-FFF2-40B4-BE49-F238E27FC236}">
                      <a16:creationId xmlns:a16="http://schemas.microsoft.com/office/drawing/2014/main" id="{9735687C-EE0C-1A4C-88BE-53C0C6B007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12233328">
                  <a:off x="232362" y="-112872"/>
                  <a:ext cx="705050" cy="821443"/>
                </a:xfrm>
                <a:prstGeom prst="rect">
                  <a:avLst/>
                </a:prstGeom>
              </p:spPr>
            </p:pic>
          </p:grpSp>
          <p:grpSp>
            <p:nvGrpSpPr>
              <p:cNvPr id="263" name="Group 262">
                <a:extLst>
                  <a:ext uri="{FF2B5EF4-FFF2-40B4-BE49-F238E27FC236}">
                    <a16:creationId xmlns:a16="http://schemas.microsoft.com/office/drawing/2014/main" id="{D19B0623-7578-E040-956B-97F98E2CBFA9}"/>
                  </a:ext>
                </a:extLst>
              </p:cNvPr>
              <p:cNvGrpSpPr/>
              <p:nvPr/>
            </p:nvGrpSpPr>
            <p:grpSpPr>
              <a:xfrm rot="1159264">
                <a:off x="659431" y="3853036"/>
                <a:ext cx="889441" cy="801098"/>
                <a:chOff x="-108339" y="81015"/>
                <a:chExt cx="1682870" cy="1493509"/>
              </a:xfrm>
            </p:grpSpPr>
            <p:pic>
              <p:nvPicPr>
                <p:cNvPr id="264" name="Graphique 11">
                  <a:extLst>
                    <a:ext uri="{FF2B5EF4-FFF2-40B4-BE49-F238E27FC236}">
                      <a16:creationId xmlns:a16="http://schemas.microsoft.com/office/drawing/2014/main" id="{3C6510C0-D425-1948-AB79-913D8A4E1A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75125" y="81015"/>
                  <a:ext cx="799406" cy="959286"/>
                </a:xfrm>
                <a:prstGeom prst="rect">
                  <a:avLst/>
                </a:prstGeom>
              </p:spPr>
            </p:pic>
            <p:pic>
              <p:nvPicPr>
                <p:cNvPr id="265" name="Graphique 24">
                  <a:extLst>
                    <a:ext uri="{FF2B5EF4-FFF2-40B4-BE49-F238E27FC236}">
                      <a16:creationId xmlns:a16="http://schemas.microsoft.com/office/drawing/2014/main" id="{83239A97-B015-7846-9F63-0C45561529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 rot="6398857">
                  <a:off x="-38868" y="810336"/>
                  <a:ext cx="694717" cy="833660"/>
                </a:xfrm>
                <a:prstGeom prst="rect">
                  <a:avLst/>
                </a:prstGeom>
              </p:spPr>
            </p:pic>
          </p:grpSp>
        </p:grpSp>
        <p:sp>
          <p:nvSpPr>
            <p:cNvPr id="272" name="TextBox 271">
              <a:extLst>
                <a:ext uri="{FF2B5EF4-FFF2-40B4-BE49-F238E27FC236}">
                  <a16:creationId xmlns:a16="http://schemas.microsoft.com/office/drawing/2014/main" id="{F66C4657-910F-774E-82F4-B1075FAD8248}"/>
                </a:ext>
              </a:extLst>
            </p:cNvPr>
            <p:cNvSpPr txBox="1"/>
            <p:nvPr/>
          </p:nvSpPr>
          <p:spPr>
            <a:xfrm>
              <a:off x="3713279" y="3744493"/>
              <a:ext cx="6815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N = 9</a:t>
              </a:r>
            </a:p>
          </p:txBody>
        </p:sp>
        <p:sp>
          <p:nvSpPr>
            <p:cNvPr id="378" name="Cylindre 40">
              <a:extLst>
                <a:ext uri="{FF2B5EF4-FFF2-40B4-BE49-F238E27FC236}">
                  <a16:creationId xmlns:a16="http://schemas.microsoft.com/office/drawing/2014/main" id="{C23D7ADC-8FF4-2246-8693-8FFF4F102541}"/>
                </a:ext>
              </a:extLst>
            </p:cNvPr>
            <p:cNvSpPr/>
            <p:nvPr/>
          </p:nvSpPr>
          <p:spPr>
            <a:xfrm>
              <a:off x="2254470" y="3795443"/>
              <a:ext cx="1003165" cy="1203955"/>
            </a:xfrm>
            <a:prstGeom prst="can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83" name="Image 316">
              <a:extLst>
                <a:ext uri="{FF2B5EF4-FFF2-40B4-BE49-F238E27FC236}">
                  <a16:creationId xmlns:a16="http://schemas.microsoft.com/office/drawing/2014/main" id="{8814C782-EDF6-7840-84BF-0631153BA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89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842976" y="4480875"/>
              <a:ext cx="457575" cy="457579"/>
            </a:xfrm>
            <a:prstGeom prst="rect">
              <a:avLst/>
            </a:prstGeom>
          </p:spPr>
        </p:pic>
        <p:pic>
          <p:nvPicPr>
            <p:cNvPr id="384" name="Image 316">
              <a:extLst>
                <a:ext uri="{FF2B5EF4-FFF2-40B4-BE49-F238E27FC236}">
                  <a16:creationId xmlns:a16="http://schemas.microsoft.com/office/drawing/2014/main" id="{3E5102F1-EC5C-F946-B101-EE21EB2CCD2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89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559563" y="4531972"/>
              <a:ext cx="457575" cy="457579"/>
            </a:xfrm>
            <a:prstGeom prst="rect">
              <a:avLst/>
            </a:prstGeom>
          </p:spPr>
        </p:pic>
        <p:pic>
          <p:nvPicPr>
            <p:cNvPr id="385" name="Image 316">
              <a:extLst>
                <a:ext uri="{FF2B5EF4-FFF2-40B4-BE49-F238E27FC236}">
                  <a16:creationId xmlns:a16="http://schemas.microsoft.com/office/drawing/2014/main" id="{703AD4C5-20BD-CF47-BD2B-03105579D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89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267125" y="4482896"/>
              <a:ext cx="457575" cy="457579"/>
            </a:xfrm>
            <a:prstGeom prst="rect">
              <a:avLst/>
            </a:prstGeom>
          </p:spPr>
        </p:pic>
        <p:sp>
          <p:nvSpPr>
            <p:cNvPr id="409" name="TextBox 408">
              <a:extLst>
                <a:ext uri="{FF2B5EF4-FFF2-40B4-BE49-F238E27FC236}">
                  <a16:creationId xmlns:a16="http://schemas.microsoft.com/office/drawing/2014/main" id="{76E9820F-D842-D041-89AB-78193B0F92EB}"/>
                </a:ext>
              </a:extLst>
            </p:cNvPr>
            <p:cNvSpPr txBox="1"/>
            <p:nvPr/>
          </p:nvSpPr>
          <p:spPr>
            <a:xfrm>
              <a:off x="2334904" y="3740234"/>
              <a:ext cx="79541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N = 20</a:t>
              </a:r>
            </a:p>
          </p:txBody>
        </p:sp>
      </p:grpSp>
      <p:cxnSp>
        <p:nvCxnSpPr>
          <p:cNvPr id="452" name="Connecteur droit avec flèche 161">
            <a:extLst>
              <a:ext uri="{FF2B5EF4-FFF2-40B4-BE49-F238E27FC236}">
                <a16:creationId xmlns:a16="http://schemas.microsoft.com/office/drawing/2014/main" id="{A873D6D7-A122-0D4A-9D46-89B6B315794A}"/>
              </a:ext>
            </a:extLst>
          </p:cNvPr>
          <p:cNvCxnSpPr>
            <a:cxnSpLocks/>
          </p:cNvCxnSpPr>
          <p:nvPr/>
        </p:nvCxnSpPr>
        <p:spPr>
          <a:xfrm>
            <a:off x="3352161" y="6475466"/>
            <a:ext cx="553313" cy="0"/>
          </a:xfrm>
          <a:prstGeom prst="straightConnector1">
            <a:avLst/>
          </a:prstGeom>
          <a:ln w="12700">
            <a:solidFill>
              <a:schemeClr val="bg1"/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3" name="Straight Arrow Connector 452">
            <a:extLst>
              <a:ext uri="{FF2B5EF4-FFF2-40B4-BE49-F238E27FC236}">
                <a16:creationId xmlns:a16="http://schemas.microsoft.com/office/drawing/2014/main" id="{819D948D-5C12-6940-B135-B52369E0DD55}"/>
              </a:ext>
            </a:extLst>
          </p:cNvPr>
          <p:cNvCxnSpPr>
            <a:cxnSpLocks/>
          </p:cNvCxnSpPr>
          <p:nvPr/>
        </p:nvCxnSpPr>
        <p:spPr>
          <a:xfrm flipV="1">
            <a:off x="3097205" y="3236456"/>
            <a:ext cx="180605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4" name="Straight Arrow Connector 453">
            <a:extLst>
              <a:ext uri="{FF2B5EF4-FFF2-40B4-BE49-F238E27FC236}">
                <a16:creationId xmlns:a16="http://schemas.microsoft.com/office/drawing/2014/main" id="{42FAA189-E525-EA4D-9D47-07EFA345C855}"/>
              </a:ext>
            </a:extLst>
          </p:cNvPr>
          <p:cNvCxnSpPr>
            <a:cxnSpLocks/>
          </p:cNvCxnSpPr>
          <p:nvPr/>
        </p:nvCxnSpPr>
        <p:spPr>
          <a:xfrm flipV="1">
            <a:off x="3097205" y="4949781"/>
            <a:ext cx="180605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5" name="Straight Arrow Connector 454">
            <a:extLst>
              <a:ext uri="{FF2B5EF4-FFF2-40B4-BE49-F238E27FC236}">
                <a16:creationId xmlns:a16="http://schemas.microsoft.com/office/drawing/2014/main" id="{F31282CD-B1A3-F040-A12A-07B5CA993762}"/>
              </a:ext>
            </a:extLst>
          </p:cNvPr>
          <p:cNvCxnSpPr>
            <a:cxnSpLocks/>
          </p:cNvCxnSpPr>
          <p:nvPr/>
        </p:nvCxnSpPr>
        <p:spPr>
          <a:xfrm flipV="1">
            <a:off x="3097205" y="1611789"/>
            <a:ext cx="180605" cy="1"/>
          </a:xfrm>
          <a:prstGeom prst="straightConnector1">
            <a:avLst/>
          </a:prstGeom>
          <a:ln w="12700">
            <a:solidFill>
              <a:schemeClr val="tx1"/>
            </a:solidFill>
            <a:tailEnd type="arrow" w="med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7" name="TextBox 456">
            <a:extLst>
              <a:ext uri="{FF2B5EF4-FFF2-40B4-BE49-F238E27FC236}">
                <a16:creationId xmlns:a16="http://schemas.microsoft.com/office/drawing/2014/main" id="{61D2D935-B36E-B44A-8C58-39AA2C518E97}"/>
              </a:ext>
            </a:extLst>
          </p:cNvPr>
          <p:cNvSpPr txBox="1"/>
          <p:nvPr/>
        </p:nvSpPr>
        <p:spPr>
          <a:xfrm>
            <a:off x="8708527" y="5906067"/>
            <a:ext cx="1072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Fecundity</a:t>
            </a:r>
          </a:p>
        </p:txBody>
      </p:sp>
      <p:sp>
        <p:nvSpPr>
          <p:cNvPr id="458" name="TextBox 457">
            <a:extLst>
              <a:ext uri="{FF2B5EF4-FFF2-40B4-BE49-F238E27FC236}">
                <a16:creationId xmlns:a16="http://schemas.microsoft.com/office/drawing/2014/main" id="{0B27E986-2A0D-264C-AFE6-A91A211DF1C8}"/>
              </a:ext>
            </a:extLst>
          </p:cNvPr>
          <p:cNvSpPr txBox="1"/>
          <p:nvPr/>
        </p:nvSpPr>
        <p:spPr>
          <a:xfrm>
            <a:off x="3500374" y="6464682"/>
            <a:ext cx="418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G0</a:t>
            </a:r>
          </a:p>
        </p:txBody>
      </p:sp>
      <p:sp>
        <p:nvSpPr>
          <p:cNvPr id="459" name="TextBox 458">
            <a:extLst>
              <a:ext uri="{FF2B5EF4-FFF2-40B4-BE49-F238E27FC236}">
                <a16:creationId xmlns:a16="http://schemas.microsoft.com/office/drawing/2014/main" id="{A7ACD25C-FCB5-CA4D-8FA6-91844A8B4027}"/>
              </a:ext>
            </a:extLst>
          </p:cNvPr>
          <p:cNvSpPr txBox="1"/>
          <p:nvPr/>
        </p:nvSpPr>
        <p:spPr>
          <a:xfrm>
            <a:off x="6337917" y="6464682"/>
            <a:ext cx="418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G1</a:t>
            </a:r>
          </a:p>
        </p:txBody>
      </p:sp>
      <p:sp>
        <p:nvSpPr>
          <p:cNvPr id="460" name="TextBox 459">
            <a:extLst>
              <a:ext uri="{FF2B5EF4-FFF2-40B4-BE49-F238E27FC236}">
                <a16:creationId xmlns:a16="http://schemas.microsoft.com/office/drawing/2014/main" id="{9DC1E4A9-707E-BD4D-825B-55C451086192}"/>
              </a:ext>
            </a:extLst>
          </p:cNvPr>
          <p:cNvSpPr txBox="1"/>
          <p:nvPr/>
        </p:nvSpPr>
        <p:spPr>
          <a:xfrm>
            <a:off x="8660821" y="6464682"/>
            <a:ext cx="418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G2</a:t>
            </a:r>
          </a:p>
        </p:txBody>
      </p:sp>
      <p:sp>
        <p:nvSpPr>
          <p:cNvPr id="461" name="TextBox 460">
            <a:extLst>
              <a:ext uri="{FF2B5EF4-FFF2-40B4-BE49-F238E27FC236}">
                <a16:creationId xmlns:a16="http://schemas.microsoft.com/office/drawing/2014/main" id="{2E507040-BFF2-174C-8820-4239578A2BE1}"/>
              </a:ext>
            </a:extLst>
          </p:cNvPr>
          <p:cNvSpPr txBox="1"/>
          <p:nvPr/>
        </p:nvSpPr>
        <p:spPr>
          <a:xfrm>
            <a:off x="10903535" y="6464682"/>
            <a:ext cx="4187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G3</a:t>
            </a: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D3BC5092-AF5C-4040-8046-3EC6C498EE99}"/>
              </a:ext>
            </a:extLst>
          </p:cNvPr>
          <p:cNvSpPr txBox="1"/>
          <p:nvPr/>
        </p:nvSpPr>
        <p:spPr>
          <a:xfrm>
            <a:off x="5628411" y="3964449"/>
            <a:ext cx="11977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Oviposition</a:t>
            </a: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preference</a:t>
            </a:r>
          </a:p>
        </p:txBody>
      </p:sp>
      <p:sp>
        <p:nvSpPr>
          <p:cNvPr id="273" name="TextBox 272">
            <a:extLst>
              <a:ext uri="{FF2B5EF4-FFF2-40B4-BE49-F238E27FC236}">
                <a16:creationId xmlns:a16="http://schemas.microsoft.com/office/drawing/2014/main" id="{AD3124FB-A972-CF4C-B96D-93E5F21D3EE5}"/>
              </a:ext>
            </a:extLst>
          </p:cNvPr>
          <p:cNvSpPr txBox="1"/>
          <p:nvPr/>
        </p:nvSpPr>
        <p:spPr>
          <a:xfrm>
            <a:off x="6638456" y="4699285"/>
            <a:ext cx="13372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Offspring </a:t>
            </a: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</a:p>
        </p:txBody>
      </p:sp>
      <p:sp>
        <p:nvSpPr>
          <p:cNvPr id="274" name="TextBox 273">
            <a:extLst>
              <a:ext uri="{FF2B5EF4-FFF2-40B4-BE49-F238E27FC236}">
                <a16:creationId xmlns:a16="http://schemas.microsoft.com/office/drawing/2014/main" id="{9CC9A732-A0D7-9A44-B381-4C840156596B}"/>
              </a:ext>
            </a:extLst>
          </p:cNvPr>
          <p:cNvSpPr txBox="1"/>
          <p:nvPr/>
        </p:nvSpPr>
        <p:spPr>
          <a:xfrm>
            <a:off x="4219073" y="5490908"/>
            <a:ext cx="10727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Fecundity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79A9136A-223E-C34F-A007-BD12016088C0}"/>
              </a:ext>
            </a:extLst>
          </p:cNvPr>
          <p:cNvSpPr/>
          <p:nvPr/>
        </p:nvSpPr>
        <p:spPr>
          <a:xfrm>
            <a:off x="1413247" y="644634"/>
            <a:ext cx="1950816" cy="1251251"/>
          </a:xfrm>
          <a:prstGeom prst="arc">
            <a:avLst>
              <a:gd name="adj1" fmla="val 7670290"/>
              <a:gd name="adj2" fmla="val 10175170"/>
            </a:avLst>
          </a:prstGeom>
          <a:ln w="12700">
            <a:headEnd type="arrow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75" name="Arc 274">
            <a:extLst>
              <a:ext uri="{FF2B5EF4-FFF2-40B4-BE49-F238E27FC236}">
                <a16:creationId xmlns:a16="http://schemas.microsoft.com/office/drawing/2014/main" id="{D5D4FD66-5616-6F43-B960-F7BCC31C8A98}"/>
              </a:ext>
            </a:extLst>
          </p:cNvPr>
          <p:cNvSpPr/>
          <p:nvPr/>
        </p:nvSpPr>
        <p:spPr>
          <a:xfrm>
            <a:off x="1408106" y="2436610"/>
            <a:ext cx="1950816" cy="1251251"/>
          </a:xfrm>
          <a:prstGeom prst="arc">
            <a:avLst>
              <a:gd name="adj1" fmla="val 7670290"/>
              <a:gd name="adj2" fmla="val 10175170"/>
            </a:avLst>
          </a:prstGeom>
          <a:ln w="12700">
            <a:headEnd type="arrow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77" name="Arc 276">
            <a:extLst>
              <a:ext uri="{FF2B5EF4-FFF2-40B4-BE49-F238E27FC236}">
                <a16:creationId xmlns:a16="http://schemas.microsoft.com/office/drawing/2014/main" id="{A8A3FBC8-1A04-E047-9EB4-44D897B320B8}"/>
              </a:ext>
            </a:extLst>
          </p:cNvPr>
          <p:cNvSpPr/>
          <p:nvPr/>
        </p:nvSpPr>
        <p:spPr>
          <a:xfrm>
            <a:off x="1373899" y="4209124"/>
            <a:ext cx="1950816" cy="1251251"/>
          </a:xfrm>
          <a:prstGeom prst="arc">
            <a:avLst>
              <a:gd name="adj1" fmla="val 7670290"/>
              <a:gd name="adj2" fmla="val 10175170"/>
            </a:avLst>
          </a:prstGeom>
          <a:ln w="12700">
            <a:headEnd type="arrow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46" name="ZoneTexte 53">
            <a:extLst>
              <a:ext uri="{FF2B5EF4-FFF2-40B4-BE49-F238E27FC236}">
                <a16:creationId xmlns:a16="http://schemas.microsoft.com/office/drawing/2014/main" id="{EF54CCC0-633B-4F4A-A8F8-C33279E9A850}"/>
              </a:ext>
            </a:extLst>
          </p:cNvPr>
          <p:cNvSpPr txBox="1"/>
          <p:nvPr/>
        </p:nvSpPr>
        <p:spPr>
          <a:xfrm>
            <a:off x="4486574" y="5450096"/>
            <a:ext cx="5434987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Two generations of common environment</a:t>
            </a:r>
          </a:p>
        </p:txBody>
      </p:sp>
      <p:sp>
        <p:nvSpPr>
          <p:cNvPr id="278" name="ZoneTexte 53">
            <a:extLst>
              <a:ext uri="{FF2B5EF4-FFF2-40B4-BE49-F238E27FC236}">
                <a16:creationId xmlns:a16="http://schemas.microsoft.com/office/drawing/2014/main" id="{BDAF804C-AF14-1F4E-804D-72DBE58DF76E}"/>
              </a:ext>
            </a:extLst>
          </p:cNvPr>
          <p:cNvSpPr txBox="1"/>
          <p:nvPr/>
        </p:nvSpPr>
        <p:spPr>
          <a:xfrm>
            <a:off x="-124692" y="5142737"/>
            <a:ext cx="20783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Sampling fruits </a:t>
            </a:r>
          </a:p>
          <a:p>
            <a:pPr algn="ctr"/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in natura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B472674-F981-9A46-8C85-052F12B4CB8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46216" y="3829219"/>
            <a:ext cx="1529050" cy="11420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7FD799-415F-224B-BDAA-39012FD94ED1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914" t="6463" r="18616" b="4822"/>
          <a:stretch/>
        </p:blipFill>
        <p:spPr>
          <a:xfrm>
            <a:off x="146217" y="1881433"/>
            <a:ext cx="1529050" cy="12965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D67206F-6802-BC41-84F3-1A47BAF8186C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10912" r="3367"/>
          <a:stretch/>
        </p:blipFill>
        <p:spPr>
          <a:xfrm>
            <a:off x="146216" y="103910"/>
            <a:ext cx="1548950" cy="1196813"/>
          </a:xfrm>
          <a:prstGeom prst="rect">
            <a:avLst/>
          </a:prstGeom>
        </p:spPr>
      </p:pic>
      <p:sp>
        <p:nvSpPr>
          <p:cNvPr id="280" name="TextBox 279">
            <a:extLst>
              <a:ext uri="{FF2B5EF4-FFF2-40B4-BE49-F238E27FC236}">
                <a16:creationId xmlns:a16="http://schemas.microsoft.com/office/drawing/2014/main" id="{9DFEA6AA-C9A7-2548-91FD-1064D7031B17}"/>
              </a:ext>
            </a:extLst>
          </p:cNvPr>
          <p:cNvSpPr txBox="1"/>
          <p:nvPr/>
        </p:nvSpPr>
        <p:spPr>
          <a:xfrm>
            <a:off x="11330297" y="5401642"/>
            <a:ext cx="13372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Offspring </a:t>
            </a:r>
          </a:p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2239543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592</TotalTime>
  <Words>42</Words>
  <Application>Microsoft Macintosh PowerPoint</Application>
  <PresentationFormat>Custom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Olazcuaga,Laure</dc:creator>
  <cp:lastModifiedBy>Olazcuaga,Laure</cp:lastModifiedBy>
  <cp:revision>17</cp:revision>
  <dcterms:created xsi:type="dcterms:W3CDTF">2021-11-24T22:47:51Z</dcterms:created>
  <dcterms:modified xsi:type="dcterms:W3CDTF">2022-06-17T01:20:51Z</dcterms:modified>
</cp:coreProperties>
</file>

<file path=docProps/thumbnail.jpeg>
</file>